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7" r:id="rId2"/>
    <p:sldId id="256" r:id="rId3"/>
    <p:sldId id="282" r:id="rId4"/>
    <p:sldId id="286" r:id="rId5"/>
    <p:sldId id="288" r:id="rId6"/>
    <p:sldId id="289" r:id="rId7"/>
    <p:sldId id="291" r:id="rId8"/>
    <p:sldId id="301" r:id="rId9"/>
    <p:sldId id="303" r:id="rId10"/>
    <p:sldId id="304" r:id="rId11"/>
    <p:sldId id="296" r:id="rId12"/>
    <p:sldId id="305" r:id="rId13"/>
    <p:sldId id="298" r:id="rId14"/>
    <p:sldId id="299" r:id="rId15"/>
    <p:sldId id="266" r:id="rId16"/>
    <p:sldId id="271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66FF"/>
    <a:srgbClr val="FF9900"/>
    <a:srgbClr val="CC66FF"/>
    <a:srgbClr val="FF3300"/>
    <a:srgbClr val="0000CC"/>
    <a:srgbClr val="FF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6CEFE4-D944-43C3-B6A4-3F73AE391B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98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940773-FF95-46C5-B8C6-5B9EE13B0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815F3-120C-4881-B6F4-A3DBF063F7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D2F00-8619-4E2B-A388-8683D3A5F1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6BF95F-B2FD-40F0-B57B-56B007E21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974112-A6FC-495D-9492-868EB45B57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2585D-7DDA-4491-8726-AD25683064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F2162-BD01-4044-A02E-FC16FF86C4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D4069-436A-42E4-B91F-A868D5380E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3AC01-FE5E-4711-909D-76FC16D2E9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39B11E-D45D-49BD-A1D5-11FEB9DCB9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090EA4-B734-4447-AEE4-473C0F9DA0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82E4E-C17A-4824-ABC8-A6B456397A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CFECF-DA0D-4E39-A4EB-FB3A63F8B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FF">
                <a:gamma/>
                <a:tint val="9412"/>
                <a:invGamma/>
              </a:srgbClr>
            </a:gs>
            <a:gs pos="100000">
              <a:srgbClr val="FF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581628-94A3-4FFF-A2CF-C76D68896A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file:///E:\Lop%20Chung%20Ta%20Doan%20Ket%20-%20Cam%20Nhung.mp3" TargetMode="Externa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0" y="1067812"/>
            <a:ext cx="8534400" cy="30469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MÔN: ĐẠO ĐỨC LỚP 5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Tiết 9 – Tuần 9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TÊN BÀI: </a:t>
            </a:r>
            <a:r>
              <a:rPr lang="en-US" sz="32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TÌNH BẠN</a:t>
            </a: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716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2708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3690938"/>
            <a:ext cx="4137025" cy="3048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2709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254000"/>
            <a:ext cx="4095750" cy="331628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72710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0863" y="3708400"/>
            <a:ext cx="4403725" cy="3030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grpSp>
        <p:nvGrpSpPr>
          <p:cNvPr id="72711" name="Group 7"/>
          <p:cNvGrpSpPr>
            <a:grpSpLocks/>
          </p:cNvGrpSpPr>
          <p:nvPr/>
        </p:nvGrpSpPr>
        <p:grpSpPr bwMode="auto">
          <a:xfrm>
            <a:off x="4346575" y="266700"/>
            <a:ext cx="4416425" cy="3321050"/>
            <a:chOff x="2738" y="168"/>
            <a:chExt cx="2782" cy="2092"/>
          </a:xfrm>
        </p:grpSpPr>
        <p:grpSp>
          <p:nvGrpSpPr>
            <p:cNvPr id="72712" name="Group 8"/>
            <p:cNvGrpSpPr>
              <a:grpSpLocks/>
            </p:cNvGrpSpPr>
            <p:nvPr/>
          </p:nvGrpSpPr>
          <p:grpSpPr bwMode="auto">
            <a:xfrm>
              <a:off x="2738" y="168"/>
              <a:ext cx="2782" cy="2092"/>
              <a:chOff x="1056" y="2064"/>
              <a:chExt cx="2784" cy="1920"/>
            </a:xfrm>
          </p:grpSpPr>
          <p:grpSp>
            <p:nvGrpSpPr>
              <p:cNvPr id="72713" name="Group 9"/>
              <p:cNvGrpSpPr>
                <a:grpSpLocks/>
              </p:cNvGrpSpPr>
              <p:nvPr/>
            </p:nvGrpSpPr>
            <p:grpSpPr bwMode="auto">
              <a:xfrm>
                <a:off x="1056" y="2064"/>
                <a:ext cx="1920" cy="1920"/>
                <a:chOff x="192" y="1728"/>
                <a:chExt cx="1920" cy="1920"/>
              </a:xfrm>
            </p:grpSpPr>
            <p:pic>
              <p:nvPicPr>
                <p:cNvPr id="72714" name="Picture 10" descr="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32353" b="4762"/>
                <a:stretch>
                  <a:fillRect/>
                </a:stretch>
              </p:blipFill>
              <p:spPr bwMode="auto">
                <a:xfrm>
                  <a:off x="192" y="1728"/>
                  <a:ext cx="1104" cy="1920"/>
                </a:xfrm>
                <a:prstGeom prst="rect">
                  <a:avLst/>
                </a:prstGeom>
                <a:noFill/>
                <a:ln w="38100" cmpd="dbl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72715" name="Picture 11" descr="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5135" t="9525" r="40541"/>
                <a:stretch>
                  <a:fillRect/>
                </a:stretch>
              </p:blipFill>
              <p:spPr bwMode="auto">
                <a:xfrm flipH="1">
                  <a:off x="1296" y="1728"/>
                  <a:ext cx="816" cy="1914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72716" name="Picture 12" descr="2"/>
              <p:cNvPicPr>
                <a:picLocks noChangeAspect="1" noChangeArrowheads="1"/>
              </p:cNvPicPr>
              <p:nvPr/>
            </p:nvPicPr>
            <p:blipFill>
              <a:blip r:embed="rId2"/>
              <a:srcRect l="68420" b="16667"/>
              <a:stretch>
                <a:fillRect/>
              </a:stretch>
            </p:blipFill>
            <p:spPr bwMode="auto">
              <a:xfrm>
                <a:off x="2976" y="2064"/>
                <a:ext cx="864" cy="1906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</p:spPr>
          </p:pic>
        </p:grpSp>
        <p:sp>
          <p:nvSpPr>
            <p:cNvPr id="72717" name="AutoShape 13"/>
            <p:cNvSpPr>
              <a:spLocks noChangeArrowheads="1"/>
            </p:cNvSpPr>
            <p:nvPr/>
          </p:nvSpPr>
          <p:spPr bwMode="auto">
            <a:xfrm flipH="1">
              <a:off x="2784" y="192"/>
              <a:ext cx="1200" cy="384"/>
            </a:xfrm>
            <a:prstGeom prst="wedgeEllipseCallout">
              <a:avLst>
                <a:gd name="adj1" fmla="val -50667"/>
                <a:gd name="adj2" fmla="val 5260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400"/>
                <a:t>Loài gấu không đụng 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533400" y="2286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2467" name="Line 3"/>
          <p:cNvSpPr>
            <a:spLocks noChangeShapeType="1"/>
          </p:cNvSpPr>
          <p:nvPr/>
        </p:nvSpPr>
        <p:spPr bwMode="auto">
          <a:xfrm>
            <a:off x="5257800" y="2362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381000" y="1447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62474" name="WordArt 10"/>
          <p:cNvSpPr>
            <a:spLocks noChangeArrowheads="1" noChangeShapeType="1" noTextEdit="1"/>
          </p:cNvSpPr>
          <p:nvPr/>
        </p:nvSpPr>
        <p:spPr bwMode="auto">
          <a:xfrm>
            <a:off x="1524000" y="11430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3: Trò chơi đóng vai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685800" y="1905000"/>
            <a:ext cx="7620000" cy="43434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000" b="1" u="sng">
                <a:solidFill>
                  <a:srgbClr val="FF3300"/>
                </a:solidFill>
                <a:latin typeface="Times New Roman" pitchFamily="18" charset="0"/>
              </a:rPr>
              <a:t>Ghi nhớ:</a:t>
            </a:r>
          </a:p>
          <a:p>
            <a:r>
              <a:rPr lang="en-US" sz="2000">
                <a:latin typeface="Times New Roman" pitchFamily="18" charset="0"/>
              </a:rPr>
              <a:t>Bạn bè cần phải đoàn kết, thương yêu giúp đỡ nhau,nhất là những </a:t>
            </a:r>
          </a:p>
          <a:p>
            <a:r>
              <a:rPr lang="en-US" sz="2000">
                <a:latin typeface="Times New Roman" pitchFamily="18" charset="0"/>
              </a:rPr>
              <a:t>lúc khó khăn hoạn nạn. Có như vậy, tình bạn mới thêm thân thiết, </a:t>
            </a:r>
          </a:p>
          <a:p>
            <a:r>
              <a:rPr lang="en-US" sz="2000">
                <a:latin typeface="Times New Roman" pitchFamily="18" charset="0"/>
              </a:rPr>
              <a:t>gắn bó.                                                      </a:t>
            </a:r>
          </a:p>
          <a:p>
            <a:r>
              <a:rPr lang="en-US" sz="2000">
                <a:latin typeface="Times New Roman" pitchFamily="18" charset="0"/>
              </a:rPr>
              <a:t>                                   </a:t>
            </a:r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Bạn bè là nghĩa tương thân</a:t>
            </a:r>
          </a:p>
          <a:p>
            <a:r>
              <a:rPr lang="en-US" sz="2000" b="1" i="1">
                <a:solidFill>
                  <a:srgbClr val="FF0000"/>
                </a:solidFill>
                <a:latin typeface="Times New Roman" pitchFamily="18" charset="0"/>
              </a:rPr>
              <a:t>                         Khó khăn ,thuận lợi ân cần bên nhau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>
            <a:off x="52578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886691" y="1219200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Em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sẽ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làm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gi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̀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trong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các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tình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huống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sau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? Vì </a:t>
            </a:r>
            <a:r>
              <a:rPr lang="en-US" sz="2800" dirty="0" err="1">
                <a:solidFill>
                  <a:srgbClr val="FF3300"/>
                </a:solidFill>
                <a:latin typeface="Times New Roman" pitchFamily="18" charset="0"/>
              </a:rPr>
              <a:t>sao</a:t>
            </a:r>
            <a:r>
              <a:rPr lang="en-US" sz="2800" dirty="0">
                <a:solidFill>
                  <a:srgbClr val="FF3300"/>
                </a:solidFill>
                <a:latin typeface="Times New Roman" pitchFamily="18" charset="0"/>
              </a:rPr>
              <a:t>?</a:t>
            </a:r>
          </a:p>
          <a:p>
            <a:endParaRPr lang="en-US" sz="28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73736" name="WordArt 8"/>
          <p:cNvSpPr>
            <a:spLocks noChangeArrowheads="1" noChangeShapeType="1" noTextEdit="1"/>
          </p:cNvSpPr>
          <p:nvPr/>
        </p:nvSpPr>
        <p:spPr bwMode="auto">
          <a:xfrm>
            <a:off x="2362200" y="609600"/>
            <a:ext cx="38862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4: Thực hành</a:t>
            </a:r>
            <a:endParaRPr lang="en-US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838200" y="28194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a)Bạn em chuyện vui 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914400" y="3581400"/>
            <a:ext cx="403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b) Bạn em chuyện buồn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914400" y="4038600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c</a:t>
            </a:r>
            <a:r>
              <a:rPr lang="en-US" sz="2000">
                <a:latin typeface="Times New Roman" pitchFamily="18" charset="0"/>
              </a:rPr>
              <a:t>) Bạn em bị bắt nạt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990600" y="4648200"/>
            <a:ext cx="3657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d) Bạn em bị kẻ xấu rủ rê, lôi kéo vào việc làm không tốt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914400" y="5486400"/>
            <a:ext cx="381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đ)Bạn phê bình khi em mắc khuyết điểm 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838200" y="6156325"/>
            <a:ext cx="441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e)Bạn em làm điều sai trái,em khuyênngăn nhưng bạn không nghe. </a:t>
            </a:r>
          </a:p>
        </p:txBody>
      </p:sp>
      <p:graphicFrame>
        <p:nvGraphicFramePr>
          <p:cNvPr id="73779" name="Group 5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522636"/>
              </p:ext>
            </p:extLst>
          </p:nvPr>
        </p:nvGraphicFramePr>
        <p:xfrm>
          <a:off x="787400" y="2457449"/>
          <a:ext cx="8382000" cy="4400551"/>
        </p:xfrm>
        <a:graphic>
          <a:graphicData uri="http://schemas.openxmlformats.org/drawingml/2006/table">
            <a:tbl>
              <a:tblPr/>
              <a:tblGrid>
                <a:gridCol w="3886200"/>
                <a:gridCol w="4495800"/>
              </a:tblGrid>
              <a:tr h="814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3766" name="Text Box 38"/>
          <p:cNvSpPr txBox="1">
            <a:spLocks noChangeArrowheads="1"/>
          </p:cNvSpPr>
          <p:nvPr/>
        </p:nvSpPr>
        <p:spPr bwMode="auto">
          <a:xfrm>
            <a:off x="4724400" y="2743200"/>
            <a:ext cx="441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  <a:latin typeface="Times New Roman" pitchFamily="18" charset="0"/>
              </a:rPr>
              <a:t>Chúc mừng bạn</a:t>
            </a:r>
          </a:p>
        </p:txBody>
      </p:sp>
      <p:sp>
        <p:nvSpPr>
          <p:cNvPr id="73767" name="Text Box 39"/>
          <p:cNvSpPr txBox="1">
            <a:spLocks noChangeArrowheads="1"/>
          </p:cNvSpPr>
          <p:nvPr/>
        </p:nvSpPr>
        <p:spPr bwMode="auto">
          <a:xfrm>
            <a:off x="4724400" y="62484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Nói nhỏ với cô giáo, nhờ cô giáo khuyên bạn</a:t>
            </a:r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4572000" y="54864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Không tự ái,cảm ơn bạn đã giúp mình nhận lỗi</a:t>
            </a: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4724400" y="32766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An ủi động viên giúp đỡ</a:t>
            </a:r>
          </a:p>
        </p:txBody>
      </p:sp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4648200" y="3962400"/>
            <a:ext cx="449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Bênh vực bạn hoặc nhờ người lớn bênh vực bạn</a:t>
            </a:r>
          </a:p>
          <a:p>
            <a:endParaRPr lang="en-US">
              <a:latin typeface="Times New Roman" pitchFamily="18" charset="0"/>
            </a:endParaRPr>
          </a:p>
          <a:p>
            <a:endParaRPr lang="en-US"/>
          </a:p>
        </p:txBody>
      </p:sp>
      <p:sp>
        <p:nvSpPr>
          <p:cNvPr id="73771" name="Text Box 43"/>
          <p:cNvSpPr txBox="1">
            <a:spLocks noChangeArrowheads="1"/>
          </p:cNvSpPr>
          <p:nvPr/>
        </p:nvSpPr>
        <p:spPr bwMode="auto">
          <a:xfrm>
            <a:off x="4648200" y="4724400"/>
            <a:ext cx="4038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  <a:latin typeface="Times New Roman" pitchFamily="18" charset="0"/>
              </a:rPr>
              <a:t>Khuyên ngăn bạn,chỉ cho bạn chơi với những người đó là không tốt</a:t>
            </a:r>
          </a:p>
          <a:p>
            <a:pPr>
              <a:spcBef>
                <a:spcPct val="50000"/>
              </a:spcBef>
            </a:pPr>
            <a:endParaRPr lang="en-US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3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3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7" grpId="0"/>
      <p:bldP spid="73768" grpId="0"/>
      <p:bldP spid="737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09600"/>
            <a:ext cx="79248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2 : Xử lí tình huống 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990600" y="1295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trong các tình huống sau ? Vì sao?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990600" y="1905000"/>
            <a:ext cx="784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Bạn em có chuyện vui 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Bạn em có chuyện buồn 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Bạn em bị bắt nạt.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d) Bạn em bị kẻ xấu rũ rê , lôi kéo vào những việc làm không tốt 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đ) Bạn phê bình khi em mắc khuyết điểm .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e) Bạn làm điều sai trái , em khuyên ngăn nhưng bạn không nghe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6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6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6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6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6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tập 2 : Xử lí tình huống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609600" y="20574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 luận theo cặp trong thời gian 3 phút 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" y="2514600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7628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993374"/>
              </p:ext>
            </p:extLst>
          </p:nvPr>
        </p:nvGraphicFramePr>
        <p:xfrm>
          <a:off x="381000" y="1447800"/>
          <a:ext cx="8382000" cy="5410202"/>
        </p:xfrm>
        <a:graphic>
          <a:graphicData uri="http://schemas.openxmlformats.org/drawingml/2006/table">
            <a:tbl>
              <a:tblPr/>
              <a:tblGrid>
                <a:gridCol w="4191000"/>
                <a:gridCol w="41910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Tình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huống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 xử lí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9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1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99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6" name="Rectangle 32"/>
          <p:cNvSpPr>
            <a:spLocks noChangeArrowheads="1"/>
          </p:cNvSpPr>
          <p:nvPr/>
        </p:nvSpPr>
        <p:spPr bwMode="auto">
          <a:xfrm>
            <a:off x="533400" y="2057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7" name="Rectangle 33"/>
          <p:cNvSpPr>
            <a:spLocks noChangeArrowheads="1"/>
          </p:cNvSpPr>
          <p:nvPr/>
        </p:nvSpPr>
        <p:spPr bwMode="auto">
          <a:xfrm>
            <a:off x="457200" y="2573338"/>
            <a:ext cx="32766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Bạn em có chuyện buồn 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8" name="Rectangle 34"/>
          <p:cNvSpPr>
            <a:spLocks noChangeArrowheads="1"/>
          </p:cNvSpPr>
          <p:nvPr/>
        </p:nvSpPr>
        <p:spPr bwMode="auto">
          <a:xfrm>
            <a:off x="398463" y="3178175"/>
            <a:ext cx="251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Bạn em bị bắt nạt.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19" name="Rectangle 35"/>
          <p:cNvSpPr>
            <a:spLocks noChangeArrowheads="1"/>
          </p:cNvSpPr>
          <p:nvPr/>
        </p:nvSpPr>
        <p:spPr bwMode="auto">
          <a:xfrm>
            <a:off x="409575" y="3962400"/>
            <a:ext cx="39481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Bạn em bị kẻ xấu rũ rê ,lôi kéo vào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những việc làm không tốt 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409575" y="4953000"/>
            <a:ext cx="41624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đ) Bạn phê bình khi em mắc khuyết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điểm 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436563" y="5791200"/>
            <a:ext cx="4135437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e) Bạn làm điều sai trái , em khuyên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ngăn nhưng bạn không nghe .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4724400" y="21336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Chúc mừng bạn …</a:t>
            </a: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4724400" y="2587625"/>
            <a:ext cx="40719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An ủi , chia sẻ ,động viên giúp đỡ bạn.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4724400" y="30480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Bênh vực bạn hoặc nhờ người </a:t>
            </a:r>
          </a:p>
          <a:p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khác bênh vực bạn …</a:t>
            </a:r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4800600" y="40386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Khuyên ngăn bạn không nên sa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vào những việc làm không tốt …</a:t>
            </a:r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4724400" y="4891088"/>
            <a:ext cx="39624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Hiểu ý bạn , không giận bạn , không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tự ái nhận khuyết điểm và sửa chữa .</a:t>
            </a:r>
          </a:p>
        </p:txBody>
      </p:sp>
      <p:sp>
        <p:nvSpPr>
          <p:cNvPr id="67627" name="Rectangle 43"/>
          <p:cNvSpPr>
            <a:spLocks noChangeArrowheads="1"/>
          </p:cNvSpPr>
          <p:nvPr/>
        </p:nvSpPr>
        <p:spPr bwMode="auto">
          <a:xfrm>
            <a:off x="4648200" y="5867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Nhờ bạn bè , thầy cô hoặc người lớn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khuyên ngăn bạn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7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67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6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67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67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  <p:bldP spid="67588" grpId="0"/>
      <p:bldP spid="67588" grpId="1"/>
      <p:bldP spid="67617" grpId="0"/>
      <p:bldP spid="67618" grpId="0"/>
      <p:bldP spid="67619" grpId="0"/>
      <p:bldP spid="67620" grpId="0"/>
      <p:bldP spid="67621" grpId="0"/>
      <p:bldP spid="67623" grpId="0"/>
      <p:bldP spid="67624" grpId="0"/>
      <p:bldP spid="67625" grpId="0"/>
      <p:bldP spid="67626" grpId="0"/>
      <p:bldP spid="67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886200"/>
            <a:ext cx="1295400" cy="2195513"/>
          </a:xfrm>
          <a:prstGeom prst="rect">
            <a:avLst/>
          </a:prstGeom>
          <a:noFill/>
        </p:spPr>
      </p:pic>
      <p:grpSp>
        <p:nvGrpSpPr>
          <p:cNvPr id="14350" name="Group 14"/>
          <p:cNvGrpSpPr>
            <a:grpSpLocks/>
          </p:cNvGrpSpPr>
          <p:nvPr/>
        </p:nvGrpSpPr>
        <p:grpSpPr bwMode="auto">
          <a:xfrm>
            <a:off x="3505200" y="3505200"/>
            <a:ext cx="3200400" cy="914400"/>
            <a:chOff x="2208" y="2208"/>
            <a:chExt cx="2016" cy="576"/>
          </a:xfrm>
        </p:grpSpPr>
        <p:sp>
          <p:nvSpPr>
            <p:cNvPr id="14341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08" y="2208"/>
              <a:ext cx="768" cy="576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Ô </a:t>
              </a:r>
            </a:p>
          </p:txBody>
        </p:sp>
        <p:sp>
          <p:nvSpPr>
            <p:cNvPr id="14344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928" y="2208"/>
              <a:ext cx="1296" cy="528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4287"/>
                </a:avLst>
              </a:prstTxWarp>
            </a:bodyPr>
            <a:lstStyle/>
            <a:p>
              <a:pPr algn="ctr"/>
              <a:r>
                <a:rPr lang="en-US" sz="3600" b="1" kern="10">
                  <a:ln w="12700">
                    <a:solidFill>
                      <a:srgbClr val="EAEAEA"/>
                    </a:solidFill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A603AB"/>
                      </a:gs>
                      <a:gs pos="12000">
                        <a:srgbClr val="E81766"/>
                      </a:gs>
                      <a:gs pos="27000">
                        <a:srgbClr val="EE3F17"/>
                      </a:gs>
                      <a:gs pos="48000">
                        <a:srgbClr val="FFFF00"/>
                      </a:gs>
                      <a:gs pos="64999">
                        <a:srgbClr val="1A8D48"/>
                      </a:gs>
                      <a:gs pos="78999">
                        <a:srgbClr val="0819FB"/>
                      </a:gs>
                      <a:gs pos="100000">
                        <a:srgbClr val="A603AB"/>
                      </a:gs>
                    </a:gsLst>
                    <a:lin ang="0" scaled="1"/>
                  </a:gradFill>
                  <a:effectLst>
                    <a:outerShdw dist="35921" dir="2700000" sy="50000" kx="2115830" algn="bl" rotWithShape="0">
                      <a:srgbClr val="C0C0C0">
                        <a:alpha val="8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chữ</a:t>
              </a:r>
            </a:p>
          </p:txBody>
        </p:sp>
      </p:grp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438400" y="2286000"/>
            <a:ext cx="5029200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vi-VN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Trò chơi </a:t>
            </a:r>
            <a:endParaRPr lang="en-US" sz="3600" kern="1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9" name="Picture 13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39000" y="3810000"/>
            <a:ext cx="1295400" cy="2195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61" name="Group 9"/>
          <p:cNvGrpSpPr>
            <a:grpSpLocks/>
          </p:cNvGrpSpPr>
          <p:nvPr/>
        </p:nvGrpSpPr>
        <p:grpSpPr bwMode="auto">
          <a:xfrm>
            <a:off x="4752975" y="3571875"/>
            <a:ext cx="3657600" cy="533400"/>
            <a:chOff x="2400" y="1872"/>
            <a:chExt cx="2304" cy="336"/>
          </a:xfrm>
        </p:grpSpPr>
        <p:sp>
          <p:nvSpPr>
            <p:cNvPr id="23562" name="Rectangle 10"/>
            <p:cNvSpPr>
              <a:spLocks noChangeArrowheads="1"/>
            </p:cNvSpPr>
            <p:nvPr/>
          </p:nvSpPr>
          <p:spPr bwMode="auto">
            <a:xfrm>
              <a:off x="2400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3" name="Rectangle 11"/>
            <p:cNvSpPr>
              <a:spLocks noChangeArrowheads="1"/>
            </p:cNvSpPr>
            <p:nvPr/>
          </p:nvSpPr>
          <p:spPr bwMode="auto">
            <a:xfrm>
              <a:off x="2784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4" name="Rectangle 12"/>
            <p:cNvSpPr>
              <a:spLocks noChangeArrowheads="1"/>
            </p:cNvSpPr>
            <p:nvPr/>
          </p:nvSpPr>
          <p:spPr bwMode="auto">
            <a:xfrm>
              <a:off x="3168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5" name="Rectangle 13"/>
            <p:cNvSpPr>
              <a:spLocks noChangeArrowheads="1"/>
            </p:cNvSpPr>
            <p:nvPr/>
          </p:nvSpPr>
          <p:spPr bwMode="auto">
            <a:xfrm>
              <a:off x="3552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6" name="Rectangle 14"/>
            <p:cNvSpPr>
              <a:spLocks noChangeArrowheads="1"/>
            </p:cNvSpPr>
            <p:nvPr/>
          </p:nvSpPr>
          <p:spPr bwMode="auto">
            <a:xfrm>
              <a:off x="3936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67" name="Rectangle 15"/>
            <p:cNvSpPr>
              <a:spLocks noChangeArrowheads="1"/>
            </p:cNvSpPr>
            <p:nvPr/>
          </p:nvSpPr>
          <p:spPr bwMode="auto">
            <a:xfrm>
              <a:off x="4320" y="187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68" name="Group 16"/>
          <p:cNvGrpSpPr>
            <a:grpSpLocks/>
          </p:cNvGrpSpPr>
          <p:nvPr/>
        </p:nvGrpSpPr>
        <p:grpSpPr bwMode="auto">
          <a:xfrm>
            <a:off x="2924175" y="2505075"/>
            <a:ext cx="4267200" cy="533400"/>
            <a:chOff x="1248" y="1200"/>
            <a:chExt cx="2688" cy="336"/>
          </a:xfrm>
        </p:grpSpPr>
        <p:sp>
          <p:nvSpPr>
            <p:cNvPr id="23569" name="Rectangle 17"/>
            <p:cNvSpPr>
              <a:spLocks noChangeArrowheads="1"/>
            </p:cNvSpPr>
            <p:nvPr/>
          </p:nvSpPr>
          <p:spPr bwMode="auto">
            <a:xfrm>
              <a:off x="1248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0" name="Rectangle 18"/>
            <p:cNvSpPr>
              <a:spLocks noChangeArrowheads="1"/>
            </p:cNvSpPr>
            <p:nvPr/>
          </p:nvSpPr>
          <p:spPr bwMode="auto">
            <a:xfrm>
              <a:off x="1632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1" name="Rectangle 19"/>
            <p:cNvSpPr>
              <a:spLocks noChangeArrowheads="1"/>
            </p:cNvSpPr>
            <p:nvPr/>
          </p:nvSpPr>
          <p:spPr bwMode="auto">
            <a:xfrm>
              <a:off x="2016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2" name="Rectangle 20"/>
            <p:cNvSpPr>
              <a:spLocks noChangeArrowheads="1"/>
            </p:cNvSpPr>
            <p:nvPr/>
          </p:nvSpPr>
          <p:spPr bwMode="auto">
            <a:xfrm>
              <a:off x="2400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3" name="Rectangle 21"/>
            <p:cNvSpPr>
              <a:spLocks noChangeArrowheads="1"/>
            </p:cNvSpPr>
            <p:nvPr/>
          </p:nvSpPr>
          <p:spPr bwMode="auto">
            <a:xfrm>
              <a:off x="2784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>
              <a:off x="3168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5" name="Rectangle 23"/>
            <p:cNvSpPr>
              <a:spLocks noChangeArrowheads="1"/>
            </p:cNvSpPr>
            <p:nvPr/>
          </p:nvSpPr>
          <p:spPr bwMode="auto">
            <a:xfrm>
              <a:off x="3552" y="1200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76" name="Group 24"/>
          <p:cNvGrpSpPr>
            <a:grpSpLocks/>
          </p:cNvGrpSpPr>
          <p:nvPr/>
        </p:nvGrpSpPr>
        <p:grpSpPr bwMode="auto">
          <a:xfrm>
            <a:off x="4143375" y="4105275"/>
            <a:ext cx="3048000" cy="533400"/>
            <a:chOff x="2688" y="3168"/>
            <a:chExt cx="1920" cy="336"/>
          </a:xfrm>
        </p:grpSpPr>
        <p:sp>
          <p:nvSpPr>
            <p:cNvPr id="23577" name="Rectangle 25"/>
            <p:cNvSpPr>
              <a:spLocks noChangeArrowheads="1"/>
            </p:cNvSpPr>
            <p:nvPr/>
          </p:nvSpPr>
          <p:spPr bwMode="auto">
            <a:xfrm>
              <a:off x="2688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8" name="Rectangle 26"/>
            <p:cNvSpPr>
              <a:spLocks noChangeArrowheads="1"/>
            </p:cNvSpPr>
            <p:nvPr/>
          </p:nvSpPr>
          <p:spPr bwMode="auto">
            <a:xfrm>
              <a:off x="3072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79" name="Rectangle 27"/>
            <p:cNvSpPr>
              <a:spLocks noChangeArrowheads="1"/>
            </p:cNvSpPr>
            <p:nvPr/>
          </p:nvSpPr>
          <p:spPr bwMode="auto">
            <a:xfrm>
              <a:off x="3456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0" name="Rectangle 28"/>
            <p:cNvSpPr>
              <a:spLocks noChangeArrowheads="1"/>
            </p:cNvSpPr>
            <p:nvPr/>
          </p:nvSpPr>
          <p:spPr bwMode="auto">
            <a:xfrm>
              <a:off x="3840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1" name="Rectangle 29"/>
            <p:cNvSpPr>
              <a:spLocks noChangeArrowheads="1"/>
            </p:cNvSpPr>
            <p:nvPr/>
          </p:nvSpPr>
          <p:spPr bwMode="auto">
            <a:xfrm>
              <a:off x="4224" y="3168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582" name="Group 30"/>
          <p:cNvGrpSpPr>
            <a:grpSpLocks/>
          </p:cNvGrpSpPr>
          <p:nvPr/>
        </p:nvGrpSpPr>
        <p:grpSpPr bwMode="auto">
          <a:xfrm>
            <a:off x="2314575" y="4624388"/>
            <a:ext cx="5486400" cy="533400"/>
            <a:chOff x="864" y="2784"/>
            <a:chExt cx="3456" cy="336"/>
          </a:xfrm>
        </p:grpSpPr>
        <p:sp>
          <p:nvSpPr>
            <p:cNvPr id="23583" name="Rectangle 31"/>
            <p:cNvSpPr>
              <a:spLocks noChangeArrowheads="1"/>
            </p:cNvSpPr>
            <p:nvPr/>
          </p:nvSpPr>
          <p:spPr bwMode="auto">
            <a:xfrm>
              <a:off x="864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4" name="Rectangle 32"/>
            <p:cNvSpPr>
              <a:spLocks noChangeArrowheads="1"/>
            </p:cNvSpPr>
            <p:nvPr/>
          </p:nvSpPr>
          <p:spPr bwMode="auto">
            <a:xfrm>
              <a:off x="1248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5" name="Rectangle 33"/>
            <p:cNvSpPr>
              <a:spLocks noChangeArrowheads="1"/>
            </p:cNvSpPr>
            <p:nvPr/>
          </p:nvSpPr>
          <p:spPr bwMode="auto">
            <a:xfrm>
              <a:off x="1632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6" name="Rectangle 34"/>
            <p:cNvSpPr>
              <a:spLocks noChangeArrowheads="1"/>
            </p:cNvSpPr>
            <p:nvPr/>
          </p:nvSpPr>
          <p:spPr bwMode="auto">
            <a:xfrm>
              <a:off x="2016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7" name="Rectangle 35"/>
            <p:cNvSpPr>
              <a:spLocks noChangeArrowheads="1"/>
            </p:cNvSpPr>
            <p:nvPr/>
          </p:nvSpPr>
          <p:spPr bwMode="auto">
            <a:xfrm>
              <a:off x="2400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8" name="Rectangle 36"/>
            <p:cNvSpPr>
              <a:spLocks noChangeArrowheads="1"/>
            </p:cNvSpPr>
            <p:nvPr/>
          </p:nvSpPr>
          <p:spPr bwMode="auto">
            <a:xfrm>
              <a:off x="2784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89" name="Rectangle 37"/>
            <p:cNvSpPr>
              <a:spLocks noChangeArrowheads="1"/>
            </p:cNvSpPr>
            <p:nvPr/>
          </p:nvSpPr>
          <p:spPr bwMode="auto">
            <a:xfrm>
              <a:off x="3168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90" name="Rectangle 38"/>
            <p:cNvSpPr>
              <a:spLocks noChangeArrowheads="1"/>
            </p:cNvSpPr>
            <p:nvPr/>
          </p:nvSpPr>
          <p:spPr bwMode="auto">
            <a:xfrm>
              <a:off x="3552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91" name="Rectangle 39"/>
            <p:cNvSpPr>
              <a:spLocks noChangeArrowheads="1"/>
            </p:cNvSpPr>
            <p:nvPr/>
          </p:nvSpPr>
          <p:spPr bwMode="auto">
            <a:xfrm>
              <a:off x="3936" y="278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614" name="Line 62"/>
          <p:cNvSpPr>
            <a:spLocks noChangeShapeType="1"/>
          </p:cNvSpPr>
          <p:nvPr/>
        </p:nvSpPr>
        <p:spPr bwMode="auto">
          <a:xfrm>
            <a:off x="976313" y="15906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615" name="Group 63"/>
          <p:cNvGrpSpPr>
            <a:grpSpLocks/>
          </p:cNvGrpSpPr>
          <p:nvPr/>
        </p:nvGrpSpPr>
        <p:grpSpPr bwMode="auto">
          <a:xfrm>
            <a:off x="4143375" y="1971675"/>
            <a:ext cx="4267200" cy="533400"/>
            <a:chOff x="2016" y="864"/>
            <a:chExt cx="2688" cy="336"/>
          </a:xfrm>
        </p:grpSpPr>
        <p:sp>
          <p:nvSpPr>
            <p:cNvPr id="23616" name="Rectangle 64"/>
            <p:cNvSpPr>
              <a:spLocks noChangeArrowheads="1"/>
            </p:cNvSpPr>
            <p:nvPr/>
          </p:nvSpPr>
          <p:spPr bwMode="auto">
            <a:xfrm>
              <a:off x="2016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7" name="Rectangle 65"/>
            <p:cNvSpPr>
              <a:spLocks noChangeArrowheads="1"/>
            </p:cNvSpPr>
            <p:nvPr/>
          </p:nvSpPr>
          <p:spPr bwMode="auto">
            <a:xfrm>
              <a:off x="2400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8" name="Rectangle 66"/>
            <p:cNvSpPr>
              <a:spLocks noChangeArrowheads="1"/>
            </p:cNvSpPr>
            <p:nvPr/>
          </p:nvSpPr>
          <p:spPr bwMode="auto">
            <a:xfrm>
              <a:off x="2784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19" name="Rectangle 67"/>
            <p:cNvSpPr>
              <a:spLocks noChangeArrowheads="1"/>
            </p:cNvSpPr>
            <p:nvPr/>
          </p:nvSpPr>
          <p:spPr bwMode="auto">
            <a:xfrm>
              <a:off x="3168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0" name="Rectangle 68"/>
            <p:cNvSpPr>
              <a:spLocks noChangeArrowheads="1"/>
            </p:cNvSpPr>
            <p:nvPr/>
          </p:nvSpPr>
          <p:spPr bwMode="auto">
            <a:xfrm>
              <a:off x="3552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1" name="Rectangle 69"/>
            <p:cNvSpPr>
              <a:spLocks noChangeArrowheads="1"/>
            </p:cNvSpPr>
            <p:nvPr/>
          </p:nvSpPr>
          <p:spPr bwMode="auto">
            <a:xfrm>
              <a:off x="3936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622" name="Rectangle 70"/>
            <p:cNvSpPr>
              <a:spLocks noChangeArrowheads="1"/>
            </p:cNvSpPr>
            <p:nvPr/>
          </p:nvSpPr>
          <p:spPr bwMode="auto">
            <a:xfrm>
              <a:off x="4320" y="864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623" name="Rectangle 71"/>
          <p:cNvSpPr>
            <a:spLocks noChangeArrowheads="1"/>
          </p:cNvSpPr>
          <p:nvPr/>
        </p:nvSpPr>
        <p:spPr bwMode="auto">
          <a:xfrm>
            <a:off x="4154488" y="1971675"/>
            <a:ext cx="620712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624" name="Rectangle 72"/>
          <p:cNvSpPr>
            <a:spLocks noChangeArrowheads="1"/>
          </p:cNvSpPr>
          <p:nvPr/>
        </p:nvSpPr>
        <p:spPr bwMode="auto">
          <a:xfrm>
            <a:off x="4752975" y="1971675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Ì</a:t>
            </a:r>
          </a:p>
        </p:txBody>
      </p:sp>
      <p:sp>
        <p:nvSpPr>
          <p:cNvPr id="23625" name="Rectangle 73"/>
          <p:cNvSpPr>
            <a:spLocks noChangeArrowheads="1"/>
          </p:cNvSpPr>
          <p:nvPr/>
        </p:nvSpPr>
        <p:spPr bwMode="auto">
          <a:xfrm>
            <a:off x="5362575" y="19716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626" name="Rectangle 74"/>
          <p:cNvSpPr>
            <a:spLocks noChangeArrowheads="1"/>
          </p:cNvSpPr>
          <p:nvPr/>
        </p:nvSpPr>
        <p:spPr bwMode="auto">
          <a:xfrm>
            <a:off x="5972175" y="19716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3627" name="Rectangle 75"/>
          <p:cNvSpPr>
            <a:spLocks noChangeArrowheads="1"/>
          </p:cNvSpPr>
          <p:nvPr/>
        </p:nvSpPr>
        <p:spPr bwMode="auto">
          <a:xfrm>
            <a:off x="6581775" y="19716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628" name="Rectangle 76"/>
          <p:cNvSpPr>
            <a:spLocks noChangeArrowheads="1"/>
          </p:cNvSpPr>
          <p:nvPr/>
        </p:nvSpPr>
        <p:spPr bwMode="auto">
          <a:xfrm>
            <a:off x="7191375" y="19716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</a:t>
            </a:r>
          </a:p>
        </p:txBody>
      </p:sp>
      <p:sp>
        <p:nvSpPr>
          <p:cNvPr id="23629" name="Rectangle 77"/>
          <p:cNvSpPr>
            <a:spLocks noChangeArrowheads="1"/>
          </p:cNvSpPr>
          <p:nvPr/>
        </p:nvSpPr>
        <p:spPr bwMode="auto">
          <a:xfrm>
            <a:off x="7800975" y="19716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3630" name="Rectangle 78"/>
          <p:cNvSpPr>
            <a:spLocks noChangeArrowheads="1"/>
          </p:cNvSpPr>
          <p:nvPr/>
        </p:nvSpPr>
        <p:spPr bwMode="auto">
          <a:xfrm>
            <a:off x="29241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3631" name="Rectangle 79"/>
          <p:cNvSpPr>
            <a:spLocks noChangeArrowheads="1"/>
          </p:cNvSpPr>
          <p:nvPr/>
        </p:nvSpPr>
        <p:spPr bwMode="auto">
          <a:xfrm>
            <a:off x="35337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23632" name="Rectangle 80"/>
          <p:cNvSpPr>
            <a:spLocks noChangeArrowheads="1"/>
          </p:cNvSpPr>
          <p:nvPr/>
        </p:nvSpPr>
        <p:spPr bwMode="auto">
          <a:xfrm>
            <a:off x="41433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3633" name="Rectangle 81"/>
          <p:cNvSpPr>
            <a:spLocks noChangeArrowheads="1"/>
          </p:cNvSpPr>
          <p:nvPr/>
        </p:nvSpPr>
        <p:spPr bwMode="auto">
          <a:xfrm>
            <a:off x="4752975" y="2505075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634" name="Rectangle 82"/>
          <p:cNvSpPr>
            <a:spLocks noChangeArrowheads="1"/>
          </p:cNvSpPr>
          <p:nvPr/>
        </p:nvSpPr>
        <p:spPr bwMode="auto">
          <a:xfrm>
            <a:off x="53625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635" name="Rectangle 83"/>
          <p:cNvSpPr>
            <a:spLocks noChangeArrowheads="1"/>
          </p:cNvSpPr>
          <p:nvPr/>
        </p:nvSpPr>
        <p:spPr bwMode="auto">
          <a:xfrm>
            <a:off x="59721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Â</a:t>
            </a:r>
          </a:p>
        </p:txBody>
      </p:sp>
      <p:sp>
        <p:nvSpPr>
          <p:cNvPr id="23636" name="Rectangle 84"/>
          <p:cNvSpPr>
            <a:spLocks noChangeArrowheads="1"/>
          </p:cNvSpPr>
          <p:nvPr/>
        </p:nvSpPr>
        <p:spPr bwMode="auto">
          <a:xfrm>
            <a:off x="6581775" y="25050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3643" name="Rectangle 91"/>
          <p:cNvSpPr>
            <a:spLocks noChangeArrowheads="1"/>
          </p:cNvSpPr>
          <p:nvPr/>
        </p:nvSpPr>
        <p:spPr bwMode="auto">
          <a:xfrm>
            <a:off x="4752975" y="3571875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644" name="Rectangle 92"/>
          <p:cNvSpPr>
            <a:spLocks noChangeArrowheads="1"/>
          </p:cNvSpPr>
          <p:nvPr/>
        </p:nvSpPr>
        <p:spPr bwMode="auto">
          <a:xfrm>
            <a:off x="5362575" y="3571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</a:t>
            </a:r>
          </a:p>
        </p:txBody>
      </p:sp>
      <p:sp>
        <p:nvSpPr>
          <p:cNvPr id="23645" name="Rectangle 93"/>
          <p:cNvSpPr>
            <a:spLocks noChangeArrowheads="1"/>
          </p:cNvSpPr>
          <p:nvPr/>
        </p:nvSpPr>
        <p:spPr bwMode="auto">
          <a:xfrm>
            <a:off x="5972175" y="3571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646" name="Rectangle 94"/>
          <p:cNvSpPr>
            <a:spLocks noChangeArrowheads="1"/>
          </p:cNvSpPr>
          <p:nvPr/>
        </p:nvSpPr>
        <p:spPr bwMode="auto">
          <a:xfrm>
            <a:off x="6581775" y="3571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3647" name="Rectangle 95"/>
          <p:cNvSpPr>
            <a:spLocks noChangeArrowheads="1"/>
          </p:cNvSpPr>
          <p:nvPr/>
        </p:nvSpPr>
        <p:spPr bwMode="auto">
          <a:xfrm>
            <a:off x="7191375" y="3571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Ọ</a:t>
            </a:r>
          </a:p>
        </p:txBody>
      </p:sp>
      <p:sp>
        <p:nvSpPr>
          <p:cNvPr id="23648" name="Rectangle 96"/>
          <p:cNvSpPr>
            <a:spLocks noChangeArrowheads="1"/>
          </p:cNvSpPr>
          <p:nvPr/>
        </p:nvSpPr>
        <p:spPr bwMode="auto">
          <a:xfrm>
            <a:off x="7800975" y="35718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649" name="Rectangle 97"/>
          <p:cNvSpPr>
            <a:spLocks noChangeArrowheads="1"/>
          </p:cNvSpPr>
          <p:nvPr/>
        </p:nvSpPr>
        <p:spPr bwMode="auto">
          <a:xfrm>
            <a:off x="4140200" y="4095750"/>
            <a:ext cx="627063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650" name="Rectangle 98"/>
          <p:cNvSpPr>
            <a:spLocks noChangeArrowheads="1"/>
          </p:cNvSpPr>
          <p:nvPr/>
        </p:nvSpPr>
        <p:spPr bwMode="auto">
          <a:xfrm>
            <a:off x="4752975" y="4095750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Ạ</a:t>
            </a:r>
          </a:p>
        </p:txBody>
      </p:sp>
      <p:sp>
        <p:nvSpPr>
          <p:cNvPr id="23651" name="Rectangle 99"/>
          <p:cNvSpPr>
            <a:spLocks noChangeArrowheads="1"/>
          </p:cNvSpPr>
          <p:nvPr/>
        </p:nvSpPr>
        <p:spPr bwMode="auto">
          <a:xfrm>
            <a:off x="5362575" y="409575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652" name="Rectangle 100"/>
          <p:cNvSpPr>
            <a:spLocks noChangeArrowheads="1"/>
          </p:cNvSpPr>
          <p:nvPr/>
        </p:nvSpPr>
        <p:spPr bwMode="auto">
          <a:xfrm>
            <a:off x="5972175" y="409575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653" name="Rectangle 101"/>
          <p:cNvSpPr>
            <a:spLocks noChangeArrowheads="1"/>
          </p:cNvSpPr>
          <p:nvPr/>
        </p:nvSpPr>
        <p:spPr bwMode="auto">
          <a:xfrm>
            <a:off x="6581775" y="409575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È</a:t>
            </a:r>
          </a:p>
        </p:txBody>
      </p:sp>
      <p:sp>
        <p:nvSpPr>
          <p:cNvPr id="23654" name="Rectangle 102"/>
          <p:cNvSpPr>
            <a:spLocks noChangeArrowheads="1"/>
          </p:cNvSpPr>
          <p:nvPr/>
        </p:nvSpPr>
        <p:spPr bwMode="auto">
          <a:xfrm>
            <a:off x="23241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655" name="Rectangle 103"/>
          <p:cNvSpPr>
            <a:spLocks noChangeArrowheads="1"/>
          </p:cNvSpPr>
          <p:nvPr/>
        </p:nvSpPr>
        <p:spPr bwMode="auto">
          <a:xfrm>
            <a:off x="29337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3656" name="Rectangle 104"/>
          <p:cNvSpPr>
            <a:spLocks noChangeArrowheads="1"/>
          </p:cNvSpPr>
          <p:nvPr/>
        </p:nvSpPr>
        <p:spPr bwMode="auto">
          <a:xfrm>
            <a:off x="35433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</a:p>
        </p:txBody>
      </p:sp>
      <p:sp>
        <p:nvSpPr>
          <p:cNvPr id="23657" name="Rectangle 105"/>
          <p:cNvSpPr>
            <a:spLocks noChangeArrowheads="1"/>
          </p:cNvSpPr>
          <p:nvPr/>
        </p:nvSpPr>
        <p:spPr bwMode="auto">
          <a:xfrm>
            <a:off x="41529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</a:t>
            </a:r>
          </a:p>
        </p:txBody>
      </p:sp>
      <p:sp>
        <p:nvSpPr>
          <p:cNvPr id="23658" name="Rectangle 106"/>
          <p:cNvSpPr>
            <a:spLocks noChangeArrowheads="1"/>
          </p:cNvSpPr>
          <p:nvPr/>
        </p:nvSpPr>
        <p:spPr bwMode="auto">
          <a:xfrm>
            <a:off x="4762500" y="4624388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659" name="Rectangle 107"/>
          <p:cNvSpPr>
            <a:spLocks noChangeArrowheads="1"/>
          </p:cNvSpPr>
          <p:nvPr/>
        </p:nvSpPr>
        <p:spPr bwMode="auto">
          <a:xfrm>
            <a:off x="53721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23660" name="Rectangle 108"/>
          <p:cNvSpPr>
            <a:spLocks noChangeArrowheads="1"/>
          </p:cNvSpPr>
          <p:nvPr/>
        </p:nvSpPr>
        <p:spPr bwMode="auto">
          <a:xfrm>
            <a:off x="59817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23661" name="Rectangle 109"/>
          <p:cNvSpPr>
            <a:spLocks noChangeArrowheads="1"/>
          </p:cNvSpPr>
          <p:nvPr/>
        </p:nvSpPr>
        <p:spPr bwMode="auto">
          <a:xfrm>
            <a:off x="65913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Ê</a:t>
            </a:r>
          </a:p>
        </p:txBody>
      </p:sp>
      <p:sp>
        <p:nvSpPr>
          <p:cNvPr id="23662" name="Rectangle 110"/>
          <p:cNvSpPr>
            <a:spLocks noChangeArrowheads="1"/>
          </p:cNvSpPr>
          <p:nvPr/>
        </p:nvSpPr>
        <p:spPr bwMode="auto">
          <a:xfrm>
            <a:off x="7200900" y="4624388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23663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1285875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64" name="AutoShape 112"/>
          <p:cNvSpPr>
            <a:spLocks noChangeArrowheads="1"/>
          </p:cNvSpPr>
          <p:nvPr/>
        </p:nvSpPr>
        <p:spPr bwMode="auto">
          <a:xfrm>
            <a:off x="180975" y="19716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665" name="AutoShape 113"/>
          <p:cNvSpPr>
            <a:spLocks noChangeArrowheads="1"/>
          </p:cNvSpPr>
          <p:nvPr/>
        </p:nvSpPr>
        <p:spPr bwMode="auto">
          <a:xfrm>
            <a:off x="180975" y="13620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666" name="AutoShape 114"/>
          <p:cNvSpPr>
            <a:spLocks noChangeArrowheads="1"/>
          </p:cNvSpPr>
          <p:nvPr/>
        </p:nvSpPr>
        <p:spPr bwMode="auto">
          <a:xfrm>
            <a:off x="180975" y="3086100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667" name="AutoShape 115"/>
          <p:cNvSpPr>
            <a:spLocks noChangeArrowheads="1"/>
          </p:cNvSpPr>
          <p:nvPr/>
        </p:nvSpPr>
        <p:spPr bwMode="auto">
          <a:xfrm>
            <a:off x="180975" y="25050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668" name="AutoShape 116"/>
          <p:cNvSpPr>
            <a:spLocks noChangeArrowheads="1"/>
          </p:cNvSpPr>
          <p:nvPr/>
        </p:nvSpPr>
        <p:spPr bwMode="auto">
          <a:xfrm>
            <a:off x="180975" y="3595688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669" name="AutoShape 117"/>
          <p:cNvSpPr>
            <a:spLocks noChangeArrowheads="1"/>
          </p:cNvSpPr>
          <p:nvPr/>
        </p:nvSpPr>
        <p:spPr bwMode="auto">
          <a:xfrm>
            <a:off x="180975" y="41814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3670" name="AutoShape 118"/>
          <p:cNvSpPr>
            <a:spLocks noChangeArrowheads="1"/>
          </p:cNvSpPr>
          <p:nvPr/>
        </p:nvSpPr>
        <p:spPr bwMode="auto">
          <a:xfrm>
            <a:off x="180975" y="4867275"/>
            <a:ext cx="661988" cy="47625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671" name="Line 119"/>
          <p:cNvSpPr>
            <a:spLocks noChangeShapeType="1"/>
          </p:cNvSpPr>
          <p:nvPr/>
        </p:nvSpPr>
        <p:spPr bwMode="auto">
          <a:xfrm>
            <a:off x="938213" y="22002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72" name="Line 120"/>
          <p:cNvSpPr>
            <a:spLocks noChangeShapeType="1"/>
          </p:cNvSpPr>
          <p:nvPr/>
        </p:nvSpPr>
        <p:spPr bwMode="auto">
          <a:xfrm>
            <a:off x="923925" y="271462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73" name="Line 121"/>
          <p:cNvSpPr>
            <a:spLocks noChangeShapeType="1"/>
          </p:cNvSpPr>
          <p:nvPr/>
        </p:nvSpPr>
        <p:spPr bwMode="auto">
          <a:xfrm>
            <a:off x="928688" y="33432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74" name="Line 122"/>
          <p:cNvSpPr>
            <a:spLocks noChangeShapeType="1"/>
          </p:cNvSpPr>
          <p:nvPr/>
        </p:nvSpPr>
        <p:spPr bwMode="auto">
          <a:xfrm>
            <a:off x="914400" y="3876675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75" name="Line 123"/>
          <p:cNvSpPr>
            <a:spLocks noChangeShapeType="1"/>
          </p:cNvSpPr>
          <p:nvPr/>
        </p:nvSpPr>
        <p:spPr bwMode="auto">
          <a:xfrm>
            <a:off x="919163" y="44958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676" name="Line 124"/>
          <p:cNvSpPr>
            <a:spLocks noChangeShapeType="1"/>
          </p:cNvSpPr>
          <p:nvPr/>
        </p:nvSpPr>
        <p:spPr bwMode="auto">
          <a:xfrm>
            <a:off x="933450" y="5157788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677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2352675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78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95600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79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3419475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80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038600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81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2575" y="4638675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82" name="Text Box 130"/>
          <p:cNvSpPr txBox="1">
            <a:spLocks noChangeArrowheads="1"/>
          </p:cNvSpPr>
          <p:nvPr/>
        </p:nvSpPr>
        <p:spPr bwMode="auto">
          <a:xfrm>
            <a:off x="1371600" y="54864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Hàng ngang số 1 từ gồm 8 chữ cái coi tình bạn rất quý và quyết tâm bảo vệ , được bắt đầu bằng tiếng tôn .</a:t>
            </a:r>
          </a:p>
        </p:txBody>
      </p:sp>
      <p:pic>
        <p:nvPicPr>
          <p:cNvPr id="23683" name="Picture 18" descr="Cau hoi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800"/>
            <a:ext cx="55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684" name="Text Box 132"/>
          <p:cNvSpPr txBox="1">
            <a:spLocks noChangeArrowheads="1"/>
          </p:cNvSpPr>
          <p:nvPr/>
        </p:nvSpPr>
        <p:spPr bwMode="auto">
          <a:xfrm>
            <a:off x="1524000" y="5334000"/>
            <a:ext cx="6858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Hàng ngang số 2 từ gồm 7 chữ cái thể hiện cái quý giá nhất của con người mà tiền bạc không thể mua được, được bắt đầu bằng chữ “ tình...”</a:t>
            </a:r>
          </a:p>
        </p:txBody>
      </p:sp>
      <p:sp>
        <p:nvSpPr>
          <p:cNvPr id="23685" name="Text Box 133"/>
          <p:cNvSpPr txBox="1">
            <a:spLocks noChangeArrowheads="1"/>
          </p:cNvSpPr>
          <p:nvPr/>
        </p:nvSpPr>
        <p:spPr bwMode="auto">
          <a:xfrm>
            <a:off x="1447800" y="5410200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Hàng ngang số 3 gồm 7 chữ cái là từ thể hiện sự chú ý , lo lắng cho bạn được bắt đầu bằng chữ cái Q và chữ T</a:t>
            </a:r>
          </a:p>
        </p:txBody>
      </p:sp>
      <p:sp>
        <p:nvSpPr>
          <p:cNvPr id="23686" name="Text Box 134"/>
          <p:cNvSpPr txBox="1">
            <a:spLocks noChangeArrowheads="1"/>
          </p:cNvSpPr>
          <p:nvPr/>
        </p:nvSpPr>
        <p:spPr bwMode="auto">
          <a:xfrm>
            <a:off x="1371600" y="5638800"/>
            <a:ext cx="701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Hàng ngang số 4 từ gồm 7 chữ cái chỉ phẩm chất tốt của con người được bắt đầu bằng tiếng “ thật”</a:t>
            </a:r>
          </a:p>
        </p:txBody>
      </p:sp>
      <p:sp>
        <p:nvSpPr>
          <p:cNvPr id="23687" name="Text Box 135"/>
          <p:cNvSpPr txBox="1">
            <a:spLocks noChangeArrowheads="1"/>
          </p:cNvSpPr>
          <p:nvPr/>
        </p:nvSpPr>
        <p:spPr bwMode="auto">
          <a:xfrm>
            <a:off x="1828800" y="5562600"/>
            <a:ext cx="6553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Hàng số 5 từ gồm 6 chữ cái chỉ người bạn cùng học với mình, có chữ B và chữ H.</a:t>
            </a:r>
          </a:p>
        </p:txBody>
      </p:sp>
      <p:sp>
        <p:nvSpPr>
          <p:cNvPr id="23688" name="Text Box 136"/>
          <p:cNvSpPr txBox="1">
            <a:spLocks noChangeArrowheads="1"/>
          </p:cNvSpPr>
          <p:nvPr/>
        </p:nvSpPr>
        <p:spPr bwMode="auto">
          <a:xfrm>
            <a:off x="2133600" y="5638800"/>
            <a:ext cx="5257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Hàng số 6 gồm 5 chữ cái là từ chỉ những người cùng lứa tuổi với mình.</a:t>
            </a:r>
          </a:p>
        </p:txBody>
      </p:sp>
      <p:sp>
        <p:nvSpPr>
          <p:cNvPr id="23689" name="Text Box 137"/>
          <p:cNvSpPr txBox="1">
            <a:spLocks noChangeArrowheads="1"/>
          </p:cNvSpPr>
          <p:nvPr/>
        </p:nvSpPr>
        <p:spPr bwMode="auto">
          <a:xfrm>
            <a:off x="1447800" y="5638800"/>
            <a:ext cx="7239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Hàng số 7 gồm 9 chữ cái là từ chỉ tình cảm quí giá nhất của con người được kết thúc bằng từ “ ...yêu .”</a:t>
            </a:r>
          </a:p>
        </p:txBody>
      </p:sp>
      <p:pic>
        <p:nvPicPr>
          <p:cNvPr id="23691" name="Picture 139" descr="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410200"/>
            <a:ext cx="762000" cy="1447800"/>
          </a:xfrm>
          <a:prstGeom prst="rect">
            <a:avLst/>
          </a:prstGeom>
          <a:noFill/>
        </p:spPr>
      </p:pic>
      <p:grpSp>
        <p:nvGrpSpPr>
          <p:cNvPr id="23695" name="Group 143"/>
          <p:cNvGrpSpPr>
            <a:grpSpLocks/>
          </p:cNvGrpSpPr>
          <p:nvPr/>
        </p:nvGrpSpPr>
        <p:grpSpPr bwMode="auto">
          <a:xfrm>
            <a:off x="2933700" y="1422400"/>
            <a:ext cx="4872038" cy="533400"/>
            <a:chOff x="816" y="432"/>
            <a:chExt cx="3069" cy="336"/>
          </a:xfrm>
        </p:grpSpPr>
        <p:grpSp>
          <p:nvGrpSpPr>
            <p:cNvPr id="23592" name="Group 40"/>
            <p:cNvGrpSpPr>
              <a:grpSpLocks/>
            </p:cNvGrpSpPr>
            <p:nvPr/>
          </p:nvGrpSpPr>
          <p:grpSpPr bwMode="auto">
            <a:xfrm>
              <a:off x="816" y="432"/>
              <a:ext cx="2688" cy="336"/>
              <a:chOff x="1248" y="528"/>
              <a:chExt cx="2688" cy="336"/>
            </a:xfrm>
          </p:grpSpPr>
          <p:sp>
            <p:nvSpPr>
              <p:cNvPr id="23593" name="Rectangle 41"/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4" name="Rectangle 42"/>
              <p:cNvSpPr>
                <a:spLocks noChangeArrowheads="1"/>
              </p:cNvSpPr>
              <p:nvPr/>
            </p:nvSpPr>
            <p:spPr bwMode="auto">
              <a:xfrm>
                <a:off x="163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5" name="Rectangle 43"/>
              <p:cNvSpPr>
                <a:spLocks noChangeArrowheads="1"/>
              </p:cNvSpPr>
              <p:nvPr/>
            </p:nvSpPr>
            <p:spPr bwMode="auto">
              <a:xfrm>
                <a:off x="2016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6" name="Rectangle 44"/>
              <p:cNvSpPr>
                <a:spLocks noChangeArrowheads="1"/>
              </p:cNvSpPr>
              <p:nvPr/>
            </p:nvSpPr>
            <p:spPr bwMode="auto">
              <a:xfrm>
                <a:off x="2400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7" name="Rectangle 45"/>
              <p:cNvSpPr>
                <a:spLocks noChangeArrowheads="1"/>
              </p:cNvSpPr>
              <p:nvPr/>
            </p:nvSpPr>
            <p:spPr bwMode="auto">
              <a:xfrm>
                <a:off x="2784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8" name="Rectangle 46"/>
              <p:cNvSpPr>
                <a:spLocks noChangeArrowheads="1"/>
              </p:cNvSpPr>
              <p:nvPr/>
            </p:nvSpPr>
            <p:spPr bwMode="auto">
              <a:xfrm>
                <a:off x="316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99" name="Rectangle 47"/>
              <p:cNvSpPr>
                <a:spLocks noChangeArrowheads="1"/>
              </p:cNvSpPr>
              <p:nvPr/>
            </p:nvSpPr>
            <p:spPr bwMode="auto">
              <a:xfrm>
                <a:off x="355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00" name="Rectangle 48"/>
              <p:cNvSpPr>
                <a:spLocks noChangeArrowheads="1"/>
              </p:cNvSpPr>
              <p:nvPr/>
            </p:nvSpPr>
            <p:spPr bwMode="auto">
              <a:xfrm>
                <a:off x="124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01" name="Rectangle 49"/>
              <p:cNvSpPr>
                <a:spLocks noChangeArrowheads="1"/>
              </p:cNvSpPr>
              <p:nvPr/>
            </p:nvSpPr>
            <p:spPr bwMode="auto">
              <a:xfrm>
                <a:off x="163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02" name="Rectangle 50"/>
              <p:cNvSpPr>
                <a:spLocks noChangeArrowheads="1"/>
              </p:cNvSpPr>
              <p:nvPr/>
            </p:nvSpPr>
            <p:spPr bwMode="auto">
              <a:xfrm>
                <a:off x="2016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03" name="Rectangle 51"/>
              <p:cNvSpPr>
                <a:spLocks noChangeArrowheads="1"/>
              </p:cNvSpPr>
              <p:nvPr/>
            </p:nvSpPr>
            <p:spPr bwMode="auto">
              <a:xfrm>
                <a:off x="2400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04" name="Rectangle 52"/>
              <p:cNvSpPr>
                <a:spLocks noChangeArrowheads="1"/>
              </p:cNvSpPr>
              <p:nvPr/>
            </p:nvSpPr>
            <p:spPr bwMode="auto">
              <a:xfrm>
                <a:off x="2784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05" name="Rectangle 53"/>
              <p:cNvSpPr>
                <a:spLocks noChangeArrowheads="1"/>
              </p:cNvSpPr>
              <p:nvPr/>
            </p:nvSpPr>
            <p:spPr bwMode="auto">
              <a:xfrm>
                <a:off x="3168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606" name="Rectangle 54"/>
              <p:cNvSpPr>
                <a:spLocks noChangeArrowheads="1"/>
              </p:cNvSpPr>
              <p:nvPr/>
            </p:nvSpPr>
            <p:spPr bwMode="auto">
              <a:xfrm>
                <a:off x="3552" y="528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693" name="Rectangle 141"/>
            <p:cNvSpPr>
              <a:spLocks noChangeArrowheads="1"/>
            </p:cNvSpPr>
            <p:nvPr/>
          </p:nvSpPr>
          <p:spPr bwMode="auto">
            <a:xfrm>
              <a:off x="3501" y="43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611" name="Rectangle 59"/>
          <p:cNvSpPr>
            <a:spLocks noChangeArrowheads="1"/>
          </p:cNvSpPr>
          <p:nvPr/>
        </p:nvSpPr>
        <p:spPr bwMode="auto">
          <a:xfrm>
            <a:off x="5362575" y="14382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23612" name="Rectangle 60"/>
          <p:cNvSpPr>
            <a:spLocks noChangeArrowheads="1"/>
          </p:cNvSpPr>
          <p:nvPr/>
        </p:nvSpPr>
        <p:spPr bwMode="auto">
          <a:xfrm>
            <a:off x="5972175" y="14382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Ọ</a:t>
            </a:r>
          </a:p>
        </p:txBody>
      </p:sp>
      <p:sp>
        <p:nvSpPr>
          <p:cNvPr id="23610" name="Rectangle 58"/>
          <p:cNvSpPr>
            <a:spLocks noChangeArrowheads="1"/>
          </p:cNvSpPr>
          <p:nvPr/>
        </p:nvSpPr>
        <p:spPr bwMode="auto">
          <a:xfrm>
            <a:off x="4752975" y="1438275"/>
            <a:ext cx="609600" cy="533400"/>
          </a:xfrm>
          <a:prstGeom prst="rect">
            <a:avLst/>
          </a:prstGeom>
          <a:solidFill>
            <a:srgbClr val="FFFF66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4143375" y="14382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608" name="Rectangle 56"/>
          <p:cNvSpPr>
            <a:spLocks noChangeArrowheads="1"/>
          </p:cNvSpPr>
          <p:nvPr/>
        </p:nvSpPr>
        <p:spPr bwMode="auto">
          <a:xfrm>
            <a:off x="3533775" y="14382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23607" name="Rectangle 55"/>
          <p:cNvSpPr>
            <a:spLocks noChangeArrowheads="1"/>
          </p:cNvSpPr>
          <p:nvPr/>
        </p:nvSpPr>
        <p:spPr bwMode="auto">
          <a:xfrm>
            <a:off x="2924175" y="1438275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613" name="Rectangle 61"/>
          <p:cNvSpPr>
            <a:spLocks noChangeArrowheads="1"/>
          </p:cNvSpPr>
          <p:nvPr/>
        </p:nvSpPr>
        <p:spPr bwMode="auto">
          <a:xfrm>
            <a:off x="6578600" y="14351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692" name="Rectangle 140"/>
          <p:cNvSpPr>
            <a:spLocks noChangeArrowheads="1"/>
          </p:cNvSpPr>
          <p:nvPr/>
        </p:nvSpPr>
        <p:spPr bwMode="auto">
          <a:xfrm>
            <a:off x="7189788" y="14351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grpSp>
        <p:nvGrpSpPr>
          <p:cNvPr id="23704" name="Group 152"/>
          <p:cNvGrpSpPr>
            <a:grpSpLocks/>
          </p:cNvGrpSpPr>
          <p:nvPr/>
        </p:nvGrpSpPr>
        <p:grpSpPr bwMode="auto">
          <a:xfrm>
            <a:off x="4140200" y="3035300"/>
            <a:ext cx="4270375" cy="536575"/>
            <a:chOff x="2608" y="1912"/>
            <a:chExt cx="2690" cy="338"/>
          </a:xfrm>
        </p:grpSpPr>
        <p:grpSp>
          <p:nvGrpSpPr>
            <p:cNvPr id="23554" name="Group 2"/>
            <p:cNvGrpSpPr>
              <a:grpSpLocks/>
            </p:cNvGrpSpPr>
            <p:nvPr/>
          </p:nvGrpSpPr>
          <p:grpSpPr bwMode="auto">
            <a:xfrm>
              <a:off x="2994" y="1914"/>
              <a:ext cx="2304" cy="336"/>
              <a:chOff x="2400" y="1536"/>
              <a:chExt cx="2304" cy="336"/>
            </a:xfrm>
          </p:grpSpPr>
          <p:sp>
            <p:nvSpPr>
              <p:cNvPr id="23555" name="Rectangle 3"/>
              <p:cNvSpPr>
                <a:spLocks noChangeArrowheads="1"/>
              </p:cNvSpPr>
              <p:nvPr/>
            </p:nvSpPr>
            <p:spPr bwMode="auto">
              <a:xfrm>
                <a:off x="2400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56" name="Rectangle 4"/>
              <p:cNvSpPr>
                <a:spLocks noChangeArrowheads="1"/>
              </p:cNvSpPr>
              <p:nvPr/>
            </p:nvSpPr>
            <p:spPr bwMode="auto">
              <a:xfrm>
                <a:off x="2784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57" name="Rectangle 5"/>
              <p:cNvSpPr>
                <a:spLocks noChangeArrowheads="1"/>
              </p:cNvSpPr>
              <p:nvPr/>
            </p:nvSpPr>
            <p:spPr bwMode="auto">
              <a:xfrm>
                <a:off x="3168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58" name="Rectangle 6"/>
              <p:cNvSpPr>
                <a:spLocks noChangeArrowheads="1"/>
              </p:cNvSpPr>
              <p:nvPr/>
            </p:nvSpPr>
            <p:spPr bwMode="auto">
              <a:xfrm>
                <a:off x="3552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>
                <a:off x="3936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560" name="Rectangle 8"/>
              <p:cNvSpPr>
                <a:spLocks noChangeArrowheads="1"/>
              </p:cNvSpPr>
              <p:nvPr/>
            </p:nvSpPr>
            <p:spPr bwMode="auto">
              <a:xfrm>
                <a:off x="4320" y="1536"/>
                <a:ext cx="384" cy="336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3702" name="Rectangle 150"/>
            <p:cNvSpPr>
              <a:spLocks noChangeArrowheads="1"/>
            </p:cNvSpPr>
            <p:nvPr/>
          </p:nvSpPr>
          <p:spPr bwMode="auto">
            <a:xfrm>
              <a:off x="2608" y="1912"/>
              <a:ext cx="384" cy="3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637" name="Rectangle 85"/>
          <p:cNvSpPr>
            <a:spLocks noChangeArrowheads="1"/>
          </p:cNvSpPr>
          <p:nvPr/>
        </p:nvSpPr>
        <p:spPr bwMode="auto">
          <a:xfrm>
            <a:off x="4749800" y="3035300"/>
            <a:ext cx="609600" cy="5334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3639" name="Rectangle 87"/>
          <p:cNvSpPr>
            <a:spLocks noChangeArrowheads="1"/>
          </p:cNvSpPr>
          <p:nvPr/>
        </p:nvSpPr>
        <p:spPr bwMode="auto">
          <a:xfrm>
            <a:off x="5359400" y="30353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Ậ</a:t>
            </a:r>
          </a:p>
        </p:txBody>
      </p:sp>
      <p:sp>
        <p:nvSpPr>
          <p:cNvPr id="23638" name="Rectangle 86"/>
          <p:cNvSpPr>
            <a:spLocks noChangeArrowheads="1"/>
          </p:cNvSpPr>
          <p:nvPr/>
        </p:nvSpPr>
        <p:spPr bwMode="auto">
          <a:xfrm>
            <a:off x="5969000" y="30353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640" name="Rectangle 88"/>
          <p:cNvSpPr>
            <a:spLocks noChangeArrowheads="1"/>
          </p:cNvSpPr>
          <p:nvPr/>
        </p:nvSpPr>
        <p:spPr bwMode="auto">
          <a:xfrm>
            <a:off x="4140200" y="30353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641" name="Rectangle 89"/>
          <p:cNvSpPr>
            <a:spLocks noChangeArrowheads="1"/>
          </p:cNvSpPr>
          <p:nvPr/>
        </p:nvSpPr>
        <p:spPr bwMode="auto">
          <a:xfrm>
            <a:off x="7800975" y="3033713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À</a:t>
            </a:r>
          </a:p>
        </p:txBody>
      </p:sp>
      <p:sp>
        <p:nvSpPr>
          <p:cNvPr id="23642" name="Rectangle 90"/>
          <p:cNvSpPr>
            <a:spLocks noChangeArrowheads="1"/>
          </p:cNvSpPr>
          <p:nvPr/>
        </p:nvSpPr>
        <p:spPr bwMode="auto">
          <a:xfrm>
            <a:off x="6578600" y="30353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  <p:sp>
        <p:nvSpPr>
          <p:cNvPr id="23698" name="Rectangle 146"/>
          <p:cNvSpPr>
            <a:spLocks noChangeArrowheads="1"/>
          </p:cNvSpPr>
          <p:nvPr/>
        </p:nvSpPr>
        <p:spPr bwMode="auto">
          <a:xfrm>
            <a:off x="7188200" y="3035300"/>
            <a:ext cx="609600" cy="5334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3705" name="Oval 153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3710" name="Oval 158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711" name="AutoShape 159"/>
          <p:cNvSpPr>
            <a:spLocks noChangeArrowheads="1"/>
          </p:cNvSpPr>
          <p:nvPr/>
        </p:nvSpPr>
        <p:spPr bwMode="auto">
          <a:xfrm>
            <a:off x="457200" y="487363"/>
            <a:ext cx="1136650" cy="731837"/>
          </a:xfrm>
          <a:prstGeom prst="rightArrow">
            <a:avLst>
              <a:gd name="adj1" fmla="val 50000"/>
              <a:gd name="adj2" fmla="val 388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Bắt đầu</a:t>
            </a:r>
          </a:p>
        </p:txBody>
      </p:sp>
      <p:sp>
        <p:nvSpPr>
          <p:cNvPr id="23690" name="WordArt 138"/>
          <p:cNvSpPr>
            <a:spLocks noChangeArrowheads="1" noChangeShapeType="1" noTextEdit="1"/>
          </p:cNvSpPr>
          <p:nvPr/>
        </p:nvSpPr>
        <p:spPr bwMode="auto">
          <a:xfrm>
            <a:off x="2590800" y="533400"/>
            <a:ext cx="52578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TRÒ CHƠI Ô CHỮ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709" name="Oval 157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3708" name="Oval 156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3707" name="Oval 155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706" name="Oval 154"/>
          <p:cNvSpPr>
            <a:spLocks noChangeArrowheads="1"/>
          </p:cNvSpPr>
          <p:nvPr/>
        </p:nvSpPr>
        <p:spPr bwMode="auto">
          <a:xfrm>
            <a:off x="1676400" y="533400"/>
            <a:ext cx="6096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CC66FF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3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23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2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23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36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23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3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3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2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3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3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2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2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3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3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3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3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3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2" dur="2000"/>
                                        <p:tgtEl>
                                          <p:spTgt spid="2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20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2000"/>
                                        <p:tgtEl>
                                          <p:spTgt spid="2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2000"/>
                                        <p:tgtEl>
                                          <p:spTgt spid="2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20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2000"/>
                                        <p:tgtEl>
                                          <p:spTgt spid="2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5" dur="20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2000"/>
                                        <p:tgtEl>
                                          <p:spTgt spid="2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2000"/>
                                        <p:tgtEl>
                                          <p:spTgt spid="23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2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2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3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3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3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3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3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3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3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23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3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00"/>
                            </p:stCondLst>
                            <p:childTnLst>
                              <p:par>
                                <p:cTn id="2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2000"/>
                                        <p:tgtEl>
                                          <p:spTgt spid="2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23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3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23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3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23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23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6" dur="10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1" dur="10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3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6" dur="10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1" dur="10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3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6" dur="1000"/>
                                        <p:tgtEl>
                                          <p:spTgt spid="2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00"/>
                            </p:stCondLst>
                            <p:childTnLst>
                              <p:par>
                                <p:cTn id="3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2000"/>
                                        <p:tgtEl>
                                          <p:spTgt spid="2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2000"/>
                                        <p:tgtEl>
                                          <p:spTgt spid="23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2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23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23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23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23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0" dur="20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3" dur="2000"/>
                                        <p:tgtEl>
                                          <p:spTgt spid="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6" dur="20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9" dur="2000"/>
                                        <p:tgtEl>
                                          <p:spTgt spid="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2" dur="20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5" dur="20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8" dur="2000"/>
                                        <p:tgtEl>
                                          <p:spTgt spid="2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1" dur="2000"/>
                                        <p:tgtEl>
                                          <p:spTgt spid="2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4" dur="2000"/>
                                        <p:tgtEl>
                                          <p:spTgt spid="2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2000"/>
                            </p:stCondLst>
                            <p:childTnLst>
                              <p:par>
                                <p:cTn id="38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7" dur="5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2500"/>
                            </p:stCondLst>
                            <p:childTnLst>
                              <p:par>
                                <p:cTn id="39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1" dur="500"/>
                                        <p:tgtEl>
                                          <p:spTgt spid="23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3" restart="whenNotActive" fill="hold" evtFilter="cancelBubble" nodeType="interactiveSeq">
                <p:stCondLst>
                  <p:cond evt="onClick" delay="0">
                    <p:tgtEl>
                      <p:spTgt spid="237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4" fill="hold">
                      <p:stCondLst>
                        <p:cond delay="0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8" dur="2000"/>
                                        <p:tgtEl>
                                          <p:spTgt spid="2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1" dur="2000"/>
                                        <p:tgtEl>
                                          <p:spTgt spid="2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4" dur="20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7" dur="20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0" dur="2000"/>
                                        <p:tgtEl>
                                          <p:spTgt spid="2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000"/>
                            </p:stCondLst>
                            <p:childTnLst>
                              <p:par>
                                <p:cTn id="412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3" dur="2000"/>
                                        <p:tgtEl>
                                          <p:spTgt spid="23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4000"/>
                            </p:stCondLst>
                            <p:childTnLst>
                              <p:par>
                                <p:cTn id="416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7" dur="2000"/>
                                        <p:tgtEl>
                                          <p:spTgt spid="237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6000"/>
                            </p:stCondLst>
                            <p:childTnLst>
                              <p:par>
                                <p:cTn id="420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1" dur="20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8000"/>
                            </p:stCondLst>
                            <p:childTnLst>
                              <p:par>
                                <p:cTn id="42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5" dur="20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8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9" dur="2000"/>
                                        <p:tgtEl>
                                          <p:spTgt spid="23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11"/>
                  </p:tgtEl>
                </p:cond>
              </p:nextCondLst>
            </p:seq>
          </p:childTnLst>
        </p:cTn>
      </p:par>
    </p:tnLst>
    <p:bldLst>
      <p:bldP spid="23614" grpId="0" animBg="1"/>
      <p:bldP spid="23623" grpId="0" animBg="1"/>
      <p:bldP spid="23624" grpId="0" animBg="1"/>
      <p:bldP spid="23625" grpId="0" animBg="1"/>
      <p:bldP spid="23626" grpId="0" animBg="1"/>
      <p:bldP spid="23627" grpId="0" animBg="1"/>
      <p:bldP spid="23628" grpId="0" animBg="1"/>
      <p:bldP spid="23629" grpId="0" animBg="1"/>
      <p:bldP spid="23630" grpId="0" animBg="1"/>
      <p:bldP spid="23631" grpId="0" animBg="1"/>
      <p:bldP spid="23632" grpId="0" animBg="1"/>
      <p:bldP spid="23633" grpId="0" animBg="1"/>
      <p:bldP spid="23634" grpId="0" animBg="1"/>
      <p:bldP spid="23635" grpId="0" animBg="1"/>
      <p:bldP spid="23636" grpId="0" animBg="1"/>
      <p:bldP spid="23643" grpId="0" animBg="1"/>
      <p:bldP spid="23644" grpId="0" animBg="1"/>
      <p:bldP spid="23645" grpId="0" animBg="1"/>
      <p:bldP spid="23646" grpId="0" animBg="1"/>
      <p:bldP spid="23647" grpId="0" animBg="1"/>
      <p:bldP spid="23648" grpId="0" animBg="1"/>
      <p:bldP spid="23649" grpId="0" animBg="1"/>
      <p:bldP spid="23650" grpId="0" animBg="1"/>
      <p:bldP spid="23651" grpId="0" animBg="1"/>
      <p:bldP spid="23652" grpId="0" animBg="1"/>
      <p:bldP spid="23653" grpId="0" animBg="1"/>
      <p:bldP spid="23654" grpId="0" animBg="1"/>
      <p:bldP spid="23655" grpId="0" animBg="1"/>
      <p:bldP spid="23656" grpId="0" animBg="1"/>
      <p:bldP spid="23657" grpId="0" animBg="1"/>
      <p:bldP spid="23658" grpId="0" animBg="1"/>
      <p:bldP spid="23659" grpId="0" animBg="1"/>
      <p:bldP spid="23660" grpId="0" animBg="1"/>
      <p:bldP spid="23661" grpId="0" animBg="1"/>
      <p:bldP spid="23662" grpId="0" animBg="1"/>
      <p:bldP spid="23664" grpId="0" animBg="1"/>
      <p:bldP spid="23665" grpId="0" animBg="1"/>
      <p:bldP spid="23666" grpId="0" animBg="1"/>
      <p:bldP spid="23667" grpId="0" animBg="1"/>
      <p:bldP spid="23668" grpId="0" animBg="1"/>
      <p:bldP spid="23669" grpId="0" animBg="1"/>
      <p:bldP spid="23670" grpId="0" animBg="1"/>
      <p:bldP spid="23671" grpId="0" animBg="1"/>
      <p:bldP spid="23672" grpId="0" animBg="1"/>
      <p:bldP spid="23673" grpId="0" animBg="1"/>
      <p:bldP spid="23674" grpId="0" animBg="1"/>
      <p:bldP spid="23675" grpId="0" animBg="1"/>
      <p:bldP spid="23676" grpId="0" animBg="1"/>
      <p:bldP spid="23682" grpId="0"/>
      <p:bldP spid="23682" grpId="1"/>
      <p:bldP spid="23684" grpId="0"/>
      <p:bldP spid="23684" grpId="1"/>
      <p:bldP spid="23685" grpId="0"/>
      <p:bldP spid="23685" grpId="1"/>
      <p:bldP spid="23686" grpId="0"/>
      <p:bldP spid="23686" grpId="1"/>
      <p:bldP spid="23687" grpId="0"/>
      <p:bldP spid="23687" grpId="1"/>
      <p:bldP spid="23688" grpId="0"/>
      <p:bldP spid="23688" grpId="1"/>
      <p:bldP spid="23689" grpId="0"/>
      <p:bldP spid="23689" grpId="1"/>
      <p:bldP spid="23611" grpId="0" animBg="1"/>
      <p:bldP spid="23612" grpId="0" animBg="1"/>
      <p:bldP spid="23610" grpId="0" animBg="1"/>
      <p:bldP spid="23609" grpId="0" animBg="1"/>
      <p:bldP spid="23608" grpId="0" animBg="1"/>
      <p:bldP spid="23607" grpId="0" animBg="1"/>
      <p:bldP spid="23613" grpId="0" animBg="1"/>
      <p:bldP spid="23692" grpId="1" animBg="1"/>
      <p:bldP spid="23637" grpId="0" animBg="1"/>
      <p:bldP spid="23639" grpId="0" animBg="1"/>
      <p:bldP spid="23638" grpId="0" animBg="1"/>
      <p:bldP spid="23640" grpId="0" animBg="1"/>
      <p:bldP spid="23641" grpId="0" animBg="1"/>
      <p:bldP spid="23642" grpId="0" animBg="1"/>
      <p:bldP spid="23698" grpId="0" animBg="1"/>
      <p:bldP spid="23710" grpId="0" animBg="1"/>
      <p:bldP spid="23710" grpId="1" animBg="1"/>
      <p:bldP spid="23709" grpId="0" animBg="1"/>
      <p:bldP spid="23709" grpId="1" animBg="1"/>
      <p:bldP spid="23708" grpId="0" animBg="1"/>
      <p:bldP spid="23708" grpId="1" animBg="1"/>
      <p:bldP spid="23707" grpId="0" animBg="1"/>
      <p:bldP spid="23707" grpId="1" animBg="1"/>
      <p:bldP spid="23706" grpId="0" animBg="1"/>
      <p:bldP spid="2370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371600" y="1752600"/>
            <a:ext cx="2895600" cy="493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Kiểm Tra bài cũ </a:t>
            </a: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371600" y="2590800"/>
            <a:ext cx="7010400" cy="2209800"/>
          </a:xfrm>
          <a:prstGeom prst="cloudCallout">
            <a:avLst>
              <a:gd name="adj1" fmla="val -38653"/>
              <a:gd name="adj2" fmla="val 65875"/>
            </a:avLst>
          </a:prstGeom>
          <a:gradFill rotWithShape="1">
            <a:gsLst>
              <a:gs pos="0">
                <a:srgbClr val="D1D0CD"/>
              </a:gs>
              <a:gs pos="50000">
                <a:srgbClr val="D1D0CD">
                  <a:gamma/>
                  <a:tint val="6275"/>
                  <a:invGamma/>
                </a:srgbClr>
              </a:gs>
              <a:gs pos="100000">
                <a:srgbClr val="D1D0CD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en-US" sz="2400" b="1">
              <a:solidFill>
                <a:srgbClr val="0066FF"/>
              </a:solidFill>
            </a:endParaRPr>
          </a:p>
          <a:p>
            <a:pPr algn="ctr"/>
            <a:r>
              <a:rPr lang="en-US" sz="3200">
                <a:solidFill>
                  <a:srgbClr val="FF3300"/>
                </a:solidFill>
                <a:latin typeface="Times New Roman" pitchFamily="18" charset="0"/>
              </a:rPr>
              <a:t>Em đã làm những việc gì để tỏ lòng biết ơn tổ tiên?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52578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71" name="WordArt 11"/>
          <p:cNvSpPr>
            <a:spLocks noChangeArrowheads="1" noChangeShapeType="1" noTextEdit="1"/>
          </p:cNvSpPr>
          <p:nvPr/>
        </p:nvSpPr>
        <p:spPr bwMode="auto">
          <a:xfrm>
            <a:off x="1524000" y="17526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1:Cùng nhau khám phá</a:t>
            </a:r>
            <a:endParaRPr lang="en-US" sz="3600" kern="1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0973" name="Lop Chung Ta Doan Ket - Cam Nhung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838200"/>
            <a:ext cx="304800" cy="304800"/>
          </a:xfrm>
          <a:prstGeom prst="rect">
            <a:avLst/>
          </a:prstGeom>
          <a:noFill/>
        </p:spPr>
      </p:pic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914400" y="2895600"/>
            <a:ext cx="6858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Bài hát lớp chúng ta đoàn kết nói lên điều gì? 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CC"/>
                </a:solidFill>
                <a:latin typeface="Times New Roman" pitchFamily="18" charset="0"/>
              </a:rPr>
              <a:t>Bài hát Lớp chúng ta đoàn kết nói lên tinh thần đoàn kết, gắn bó của các bạn trong một lớp.</a:t>
            </a:r>
          </a:p>
          <a:p>
            <a:pPr>
              <a:spcBef>
                <a:spcPct val="50000"/>
              </a:spcBef>
            </a:pPr>
            <a:endParaRPr lang="en-US" sz="240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272" fill="hold"/>
                                        <p:tgtEl>
                                          <p:spTgt spid="409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0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Line 2"/>
          <p:cNvSpPr>
            <a:spLocks noChangeShapeType="1"/>
          </p:cNvSpPr>
          <p:nvPr/>
        </p:nvSpPr>
        <p:spPr bwMode="auto">
          <a:xfrm>
            <a:off x="5257800" y="2209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172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99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1:Cùng nhau khám phá</a:t>
            </a:r>
            <a:endParaRPr lang="en-US" sz="3600" kern="1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381000" y="2133600"/>
            <a:ext cx="822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u="sng">
                <a:solidFill>
                  <a:schemeClr val="accent2"/>
                </a:solidFill>
                <a:latin typeface="Times New Roman" pitchFamily="18" charset="0"/>
              </a:rPr>
              <a:t>Hoạt động nhóm đôi</a:t>
            </a:r>
            <a:r>
              <a:rPr lang="en-US" sz="2400" u="sng">
                <a:solidFill>
                  <a:srgbClr val="9966FF"/>
                </a:solidFill>
                <a:latin typeface="Times New Roman" pitchFamily="18" charset="0"/>
              </a:rPr>
              <a:t>: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 Hãy thảo luận và trả lời 2 câu hỏi dưới đây.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a)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Nếu xung quanh em không có bạn thì sẽ như thế nào?</a:t>
            </a:r>
          </a:p>
          <a:p>
            <a:pPr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  <a:latin typeface="Times New Roman" pitchFamily="18" charset="0"/>
              </a:rPr>
              <a:t>b)</a:t>
            </a:r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Trẻ em có quyền tự do kết bạn không? Em biết điều đó ở đâu?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533400" y="3810000"/>
            <a:ext cx="7924800" cy="1600200"/>
          </a:xfrm>
          <a:prstGeom prst="horizontalScroll">
            <a:avLst>
              <a:gd name="adj" fmla="val 12500"/>
            </a:avLst>
          </a:prstGeom>
          <a:solidFill>
            <a:srgbClr val="BFDFB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2400">
                <a:latin typeface="Times New Roman" pitchFamily="18" charset="0"/>
              </a:rPr>
              <a:t>   Nếu xung quanh không có bạn thì chúng ta rất buồn chán cô</a:t>
            </a:r>
          </a:p>
          <a:p>
            <a:r>
              <a:rPr lang="en-US" sz="2400">
                <a:latin typeface="Times New Roman" pitchFamily="18" charset="0"/>
              </a:rPr>
              <a:t> đơn.Chính vì thế ai cũng cần có bạn. Theo công ước Quốc tế </a:t>
            </a:r>
          </a:p>
          <a:p>
            <a:r>
              <a:rPr lang="en-US" sz="2400">
                <a:latin typeface="Times New Roman" pitchFamily="18" charset="0"/>
              </a:rPr>
              <a:t>về quyền trẻ em trẻ em có quyền kết giao bạn bè.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0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8600" y="1676400"/>
            <a:ext cx="875188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endParaRPr lang="en-US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7109" name="Picture 5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7924800" cy="41910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7110" name="Picture 6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00200"/>
            <a:ext cx="7924800" cy="41148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47111" name="Picture 7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76400"/>
            <a:ext cx="7924800" cy="40386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47114" name="WordArt 10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2: Tìm hiểu truyện "Đôi bạn"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2" name="Picture 4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425" y="3690938"/>
            <a:ext cx="4137025" cy="30480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48133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763" y="254000"/>
            <a:ext cx="4095750" cy="331628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pic>
        <p:nvPicPr>
          <p:cNvPr id="4813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0863" y="3708400"/>
            <a:ext cx="4403725" cy="3030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  <p:grpSp>
        <p:nvGrpSpPr>
          <p:cNvPr id="48135" name="Group 7"/>
          <p:cNvGrpSpPr>
            <a:grpSpLocks/>
          </p:cNvGrpSpPr>
          <p:nvPr/>
        </p:nvGrpSpPr>
        <p:grpSpPr bwMode="auto">
          <a:xfrm>
            <a:off x="4346575" y="266700"/>
            <a:ext cx="4416425" cy="3321050"/>
            <a:chOff x="2738" y="168"/>
            <a:chExt cx="2782" cy="2092"/>
          </a:xfrm>
        </p:grpSpPr>
        <p:grpSp>
          <p:nvGrpSpPr>
            <p:cNvPr id="48136" name="Group 8"/>
            <p:cNvGrpSpPr>
              <a:grpSpLocks/>
            </p:cNvGrpSpPr>
            <p:nvPr/>
          </p:nvGrpSpPr>
          <p:grpSpPr bwMode="auto">
            <a:xfrm>
              <a:off x="2738" y="168"/>
              <a:ext cx="2782" cy="2092"/>
              <a:chOff x="1056" y="2064"/>
              <a:chExt cx="2784" cy="1920"/>
            </a:xfrm>
          </p:grpSpPr>
          <p:grpSp>
            <p:nvGrpSpPr>
              <p:cNvPr id="48137" name="Group 9"/>
              <p:cNvGrpSpPr>
                <a:grpSpLocks/>
              </p:cNvGrpSpPr>
              <p:nvPr/>
            </p:nvGrpSpPr>
            <p:grpSpPr bwMode="auto">
              <a:xfrm>
                <a:off x="1056" y="2064"/>
                <a:ext cx="1920" cy="1920"/>
                <a:chOff x="192" y="1728"/>
                <a:chExt cx="1920" cy="1920"/>
              </a:xfrm>
            </p:grpSpPr>
            <p:pic>
              <p:nvPicPr>
                <p:cNvPr id="48138" name="Picture 10" descr="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r="32353" b="4762"/>
                <a:stretch>
                  <a:fillRect/>
                </a:stretch>
              </p:blipFill>
              <p:spPr bwMode="auto">
                <a:xfrm>
                  <a:off x="192" y="1728"/>
                  <a:ext cx="1104" cy="1920"/>
                </a:xfrm>
                <a:prstGeom prst="rect">
                  <a:avLst/>
                </a:prstGeom>
                <a:noFill/>
                <a:ln w="38100" cmpd="dbl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139" name="Picture 11" descr="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l="35135" t="9525" r="40541"/>
                <a:stretch>
                  <a:fillRect/>
                </a:stretch>
              </p:blipFill>
              <p:spPr bwMode="auto">
                <a:xfrm flipH="1">
                  <a:off x="1296" y="1728"/>
                  <a:ext cx="816" cy="1914"/>
                </a:xfrm>
                <a:prstGeom prst="rect">
                  <a:avLst/>
                </a:prstGeom>
                <a:noFill/>
                <a:ln w="317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48140" name="Picture 12" descr="2"/>
              <p:cNvPicPr>
                <a:picLocks noChangeAspect="1" noChangeArrowheads="1"/>
              </p:cNvPicPr>
              <p:nvPr/>
            </p:nvPicPr>
            <p:blipFill>
              <a:blip r:embed="rId2"/>
              <a:srcRect l="68420" b="16667"/>
              <a:stretch>
                <a:fillRect/>
              </a:stretch>
            </p:blipFill>
            <p:spPr bwMode="auto">
              <a:xfrm>
                <a:off x="2976" y="2064"/>
                <a:ext cx="864" cy="1906"/>
              </a:xfrm>
              <a:prstGeom prst="rect">
                <a:avLst/>
              </a:prstGeom>
              <a:noFill/>
              <a:ln w="38100" cmpd="dbl">
                <a:noFill/>
                <a:miter lim="800000"/>
                <a:headEnd/>
                <a:tailEnd/>
              </a:ln>
            </p:spPr>
          </p:pic>
        </p:grpSp>
        <p:sp>
          <p:nvSpPr>
            <p:cNvPr id="48141" name="AutoShape 13"/>
            <p:cNvSpPr>
              <a:spLocks noChangeArrowheads="1"/>
            </p:cNvSpPr>
            <p:nvPr/>
          </p:nvSpPr>
          <p:spPr bwMode="auto">
            <a:xfrm flipH="1">
              <a:off x="2784" y="192"/>
              <a:ext cx="1200" cy="384"/>
            </a:xfrm>
            <a:prstGeom prst="wedgeEllipseCallout">
              <a:avLst>
                <a:gd name="adj1" fmla="val -50667"/>
                <a:gd name="adj2" fmla="val 5260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en-US" sz="1400"/>
                <a:t>Loài gấu không đụng 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33400" y="28956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3333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50179" name="Line 3"/>
          <p:cNvSpPr>
            <a:spLocks noChangeShapeType="1"/>
          </p:cNvSpPr>
          <p:nvPr/>
        </p:nvSpPr>
        <p:spPr bwMode="auto">
          <a:xfrm>
            <a:off x="5257800" y="2971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838200" y="1371600"/>
            <a:ext cx="731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Thảo luận nhóm 4: Trả lời các câu hỏi sau</a:t>
            </a:r>
          </a:p>
        </p:txBody>
      </p:sp>
      <p:sp>
        <p:nvSpPr>
          <p:cNvPr id="50298" name="Rectangle 122"/>
          <p:cNvSpPr>
            <a:spLocks noChangeArrowheads="1"/>
          </p:cNvSpPr>
          <p:nvPr/>
        </p:nvSpPr>
        <p:spPr bwMode="auto">
          <a:xfrm>
            <a:off x="381000" y="2057400"/>
            <a:ext cx="8229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1/ Đôi bạn đi ở đâu ? Chuyện gì sảy ra ?</a:t>
            </a:r>
          </a:p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2/ Em có nhận xét gì về hành động bỏ bạn để chạy thoát thân của nhân vật trong truyện ?</a:t>
            </a:r>
          </a:p>
          <a:p>
            <a:r>
              <a:rPr lang="en-US" sz="2400">
                <a:solidFill>
                  <a:srgbClr val="FF3300"/>
                </a:solidFill>
                <a:latin typeface="Times New Roman" pitchFamily="18" charset="0"/>
              </a:rPr>
              <a:t>3/ Qua câu chuyện trên , em có thể rút ra điều gì về cách đối xử với bạn bè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676400"/>
            <a:ext cx="82296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Trình bày kết quả  :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228600" y="2286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9966FF"/>
                </a:solidFill>
                <a:latin typeface="Times New Roman" pitchFamily="18" charset="0"/>
              </a:rPr>
              <a:t>Câu 1 :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Đôi bạn đi ở đâu ? Chuyện gì sảy ra ?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04800" y="2743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         </a:t>
            </a:r>
            <a:r>
              <a:rPr lang="en-US" sz="2400">
                <a:solidFill>
                  <a:srgbClr val="FF9900"/>
                </a:solidFill>
                <a:latin typeface="Times New Roman" pitchFamily="18" charset="0"/>
              </a:rPr>
              <a:t>Đôi bạn đang đi trong rừng thì xuất hiện một con gấu .</a:t>
            </a: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" y="3352800"/>
            <a:ext cx="838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9966FF"/>
                </a:solidFill>
                <a:latin typeface="Times New Roman" pitchFamily="18" charset="0"/>
              </a:rPr>
              <a:t>Câu 2 :</a:t>
            </a:r>
            <a:r>
              <a:rPr lang="en-US" sz="2400">
                <a:latin typeface="Times New Roman" pitchFamily="18" charset="0"/>
              </a:rPr>
              <a:t> 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Em có nhận xét gì về hành động bỏ bạn để chạy thoát thân của nhân vật trong truyện ?</a:t>
            </a: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304800" y="41910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         </a:t>
            </a:r>
            <a:r>
              <a:rPr lang="en-US" sz="2400">
                <a:solidFill>
                  <a:srgbClr val="FF9900"/>
                </a:solidFill>
                <a:latin typeface="Times New Roman" pitchFamily="18" charset="0"/>
              </a:rPr>
              <a:t>Hành động của bạn là không tốt .</a:t>
            </a: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52400" y="4724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9966FF"/>
                </a:solidFill>
                <a:latin typeface="Times New Roman" pitchFamily="18" charset="0"/>
              </a:rPr>
              <a:t>Câu 3 :</a:t>
            </a:r>
            <a:r>
              <a:rPr lang="en-US" sz="2400">
                <a:latin typeface="Times New Roman" pitchFamily="18" charset="0"/>
              </a:rPr>
              <a:t> 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Qua câu chuyện trên , em có thể rút ra điều gì về cách đối xử với bạn bè ?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381000" y="5562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latin typeface="Times New Roman" pitchFamily="18" charset="0"/>
              </a:rPr>
              <a:t>         </a:t>
            </a:r>
            <a:r>
              <a:rPr lang="en-US" sz="2400">
                <a:solidFill>
                  <a:srgbClr val="FF9900"/>
                </a:solidFill>
                <a:latin typeface="Times New Roman" pitchFamily="18" charset="0"/>
              </a:rPr>
              <a:t>Đã là bạn bè thì phải biết thương yêu, đoàn kết, quan tâm giúp đỡ lẫn nhau nhất là những lúc khó khăn , hoạn nạn .</a:t>
            </a:r>
          </a:p>
        </p:txBody>
      </p:sp>
      <p:sp>
        <p:nvSpPr>
          <p:cNvPr id="69642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553200"/>
            <a:ext cx="533400" cy="304800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96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96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9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28600" y="1676400"/>
            <a:ext cx="8751888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endParaRPr lang="en-US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71683" name="Picture 3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7924800" cy="41910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1684" name="Picture 4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00200"/>
            <a:ext cx="7924800" cy="41148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71685" name="Picture 5" descr="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676400"/>
            <a:ext cx="7924800" cy="4038600"/>
          </a:xfrm>
          <a:prstGeom prst="rect">
            <a:avLst/>
          </a:prstGeom>
          <a:noFill/>
          <a:ln w="38100" cmpd="dbl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>
            <a:off x="1295400" y="533400"/>
            <a:ext cx="5257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Hoạt động 3: Đóng vai truyện "Đôi bạn"</a:t>
            </a:r>
            <a:endParaRPr lang="en-US" sz="3600" kern="1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OLETID" val="11323252"/>
  <p:tag name="VIOLETTITLE" val="Bài 5. Tình bạn"/>
  <p:tag name="VIOLETLESSON" val="5"/>
  <p:tag name="VIOLETCATID" val="8048934"/>
  <p:tag name="VIOLETSUBJECT" val="Đạo đức 5"/>
  <p:tag name="VIOLETSOURCE" val="SGK"/>
  <p:tag name="VIOLETAUTHORID" val="9060784"/>
  <p:tag name="VIOLETAUTHORNAME" val="Nguyễn Thị Ái Ny"/>
  <p:tag name="VIOLETAUTHORAVATAR" val="no_avatarf.jpg"/>
  <p:tag name="VIOLETAUTHORADDRESS" val="Trường THCS Trần Quang Diệu - Đăklăk"/>
  <p:tag name="VIOLETDATE" val="2015-05-20 19:17:57"/>
  <p:tag name="VIOLETHIT" val="396"/>
  <p:tag name="VIOLETLIKE" val="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7&quot;&gt;&lt;property id=&quot;20148&quot; value=&quot;5&quot;/&gt;&lt;property id=&quot;20300&quot; value=&quot;Slide 2&quot;/&gt;&lt;property id=&quot;20307&quot; value=&quot;256&quot;/&gt;&lt;/object&gt;&lt;object type=&quot;3&quot; unique_id=&quot;10020&quot;&gt;&lt;property id=&quot;20148&quot; value=&quot;5&quot;/&gt;&lt;property id=&quot;20300&quot; value=&quot;Slide 15&quot;/&gt;&lt;property id=&quot;20307&quot; value=&quot;266&quot;/&gt;&lt;/object&gt;&lt;object type=&quot;3&quot; unique_id=&quot;10021&quot;&gt;&lt;property id=&quot;20148&quot; value=&quot;5&quot;/&gt;&lt;property id=&quot;20300&quot; value=&quot;Slide 16&quot;/&gt;&lt;property id=&quot;20307&quot; value=&quot;271&quot;/&gt;&lt;/object&gt;&lt;object type=&quot;3&quot; unique_id=&quot;10122&quot;&gt;&lt;property id=&quot;20148&quot; value=&quot;5&quot;/&gt;&lt;property id=&quot;20300&quot; value=&quot;Slide 3&quot;/&gt;&lt;property id=&quot;20307&quot; value=&quot;282&quot;/&gt;&lt;/object&gt;&lt;object type=&quot;3&quot; unique_id=&quot;10581&quot;&gt;&lt;property id=&quot;20148&quot; value=&quot;5&quot;/&gt;&lt;property id=&quot;20300&quot; value=&quot;Slide 4&quot;/&gt;&lt;property id=&quot;20307&quot; value=&quot;286&quot;/&gt;&lt;/object&gt;&lt;object type=&quot;3&quot; unique_id=&quot;10582&quot;&gt;&lt;property id=&quot;20148&quot; value=&quot;5&quot;/&gt;&lt;property id=&quot;20300&quot; value=&quot;Slide 5&quot;/&gt;&lt;property id=&quot;20307&quot; value=&quot;288&quot;/&gt;&lt;/object&gt;&lt;object type=&quot;3&quot; unique_id=&quot;10583&quot;&gt;&lt;property id=&quot;20148&quot; value=&quot;5&quot;/&gt;&lt;property id=&quot;20300&quot; value=&quot;Slide 6&quot;/&gt;&lt;property id=&quot;20307&quot; value=&quot;289&quot;/&gt;&lt;/object&gt;&lt;object type=&quot;3&quot; unique_id=&quot;10584&quot;&gt;&lt;property id=&quot;20148&quot; value=&quot;5&quot;/&gt;&lt;property id=&quot;20300&quot; value=&quot;Slide 7&quot;/&gt;&lt;property id=&quot;20307&quot; value=&quot;291&quot;/&gt;&lt;/object&gt;&lt;object type=&quot;3&quot; unique_id=&quot;10737&quot;&gt;&lt;property id=&quot;20148&quot; value=&quot;5&quot;/&gt;&lt;property id=&quot;20300&quot; value=&quot;Slide 11&quot;/&gt;&lt;property id=&quot;20307&quot; value=&quot;296&quot;/&gt;&lt;/object&gt;&lt;object type=&quot;3&quot; unique_id=&quot;10738&quot;&gt;&lt;property id=&quot;20148&quot; value=&quot;5&quot;/&gt;&lt;property id=&quot;20300&quot; value=&quot;Slide 13&quot;/&gt;&lt;property id=&quot;20307&quot; value=&quot;298&quot;/&gt;&lt;/object&gt;&lt;object type=&quot;3&quot; unique_id=&quot;10739&quot;&gt;&lt;property id=&quot;20148&quot; value=&quot;5&quot;/&gt;&lt;property id=&quot;20300&quot; value=&quot;Slide 8&quot;/&gt;&lt;property id=&quot;20307&quot; value=&quot;301&quot;/&gt;&lt;/object&gt;&lt;object type=&quot;3&quot; unique_id=&quot;10740&quot;&gt;&lt;property id=&quot;20148&quot; value=&quot;5&quot;/&gt;&lt;property id=&quot;20300&quot; value=&quot;Slide 9&quot;/&gt;&lt;property id=&quot;20307&quot; value=&quot;303&quot;/&gt;&lt;/object&gt;&lt;object type=&quot;3&quot; unique_id=&quot;10741&quot;&gt;&lt;property id=&quot;20148&quot; value=&quot;5&quot;/&gt;&lt;property id=&quot;20300&quot; value=&quot;Slide 10&quot;/&gt;&lt;property id=&quot;20307&quot; value=&quot;304&quot;/&gt;&lt;/object&gt;&lt;object type=&quot;3&quot; unique_id=&quot;10742&quot;&gt;&lt;property id=&quot;20148&quot; value=&quot;5&quot;/&gt;&lt;property id=&quot;20300&quot; value=&quot;Slide 14&quot;/&gt;&lt;property id=&quot;20307&quot; value=&quot;299&quot;/&gt;&lt;/object&gt;&lt;object type=&quot;3&quot; unique_id=&quot;10857&quot;&gt;&lt;property id=&quot;20148&quot; value=&quot;5&quot;/&gt;&lt;property id=&quot;20300&quot; value=&quot;Slide 12&quot;/&gt;&lt;property id=&quot;20307&quot; value=&quot;305&quot;/&gt;&lt;/object&gt;&lt;object type=&quot;3&quot; unique_id=&quot;10877&quot;&gt;&lt;property id=&quot;20148&quot; value=&quot;5&quot;/&gt;&lt;property id=&quot;20300&quot; value=&quot;Slide 1&quot;/&gt;&lt;property id=&quot;20307&quot; value=&quot;306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PC\Downloads\Lop Chung Ta Doan Ket - Cam Nhung.mp3"/>
  <p:tag name="PPSNARRATION" val="1,1766738842,C:\Users\PC\Downloads\bai giang tinh bạn (1)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sers\PC\Downloads\Lop Chung Ta Doan Ket - Cam Nhung.mp3"/>
  <p:tag name="PPSNARRATION" val="2,1766738842,C:\Users\PC\Downloads\bai giang tinh bạn (1)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766738842,C:\Users\PC\Downloads\bai giang tinh bạn (1)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,1766738842,C:\Users\PC\Downloads\bai giang tinh bạn (1)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5,1766738842,C:\Users\PC\Downloads\bai giang tinh bạn (1)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1091</Words>
  <Application>Microsoft Office PowerPoint</Application>
  <PresentationFormat>On-screen Show (4:3)</PresentationFormat>
  <Paragraphs>159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36</cp:revision>
  <dcterms:created xsi:type="dcterms:W3CDTF">2011-10-05T11:32:07Z</dcterms:created>
  <dcterms:modified xsi:type="dcterms:W3CDTF">2016-04-19T09:34:23Z</dcterms:modified>
</cp:coreProperties>
</file>